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Sheet1!$B$3:$B$4</c:f>
              <c:strCache>
                <c:ptCount val="1"/>
                <c:pt idx="0">
                  <c:v>HIGH</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trendline>
            <c:spPr>
              <a:ln w="19050" cap="rnd">
                <a:solidFill>
                  <a:schemeClr val="accent2"/>
                </a:solidFill>
                <a:prstDash val="sysDot"/>
              </a:ln>
              <a:effectLst/>
            </c:spPr>
            <c:trendlineType val="exp"/>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xmlns:c16r2="http://schemas.microsoft.com/office/drawing/2015/06/char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trendline>
            <c:spPr>
              <a:ln w="19050" cap="rnd">
                <a:solidFill>
                  <a:schemeClr val="accent3"/>
                </a:solidFill>
                <a:prstDash val="sysDot"/>
              </a:ln>
              <a:effectLst/>
            </c:spPr>
            <c:trendlineType val="linear"/>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5-C001-49C6-8F35-E6218E790D1C}"/>
            </c:ext>
          </c:extLst>
        </c:ser>
        <c:dLbls/>
        <c:gapWidth val="219"/>
        <c:overlap val="-27"/>
        <c:axId val="95330688"/>
        <c:axId val="95332224"/>
      </c:barChart>
      <c:catAx>
        <c:axId val="95330688"/>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2224"/>
        <c:crosses val="autoZero"/>
        <c:auto val="1"/>
        <c:lblAlgn val="ctr"/>
        <c:lblOffset val="100"/>
      </c:catAx>
      <c:valAx>
        <c:axId val="95332224"/>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5330688"/>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smtClean="0"/>
              <a:t>S.DINESH</a:t>
            </a:r>
            <a:endParaRPr lang="en-US" sz="2400" dirty="0"/>
          </a:p>
          <a:p>
            <a:r>
              <a:rPr lang="en-US" sz="2400" dirty="0"/>
              <a:t>REGISTER </a:t>
            </a:r>
            <a:r>
              <a:rPr lang="en-US" sz="2400" dirty="0" smtClean="0"/>
              <a:t>NO:312206635</a:t>
            </a:r>
            <a:endParaRPr lang="en-US" sz="2400" dirty="0"/>
          </a:p>
          <a:p>
            <a:r>
              <a:rPr lang="en-US" sz="2400" dirty="0"/>
              <a:t>NAN </a:t>
            </a:r>
            <a:r>
              <a:rPr lang="en-US" sz="2400"/>
              <a:t>MUDHALVAN </a:t>
            </a:r>
            <a:r>
              <a:rPr lang="en-US" sz="2400" smtClean="0"/>
              <a:t>ID:BFFFB95C94781F19CB44AF42C8FA6604</a:t>
            </a:r>
            <a:endParaRPr lang="en-US" sz="2400" dirty="0"/>
          </a:p>
          <a:p>
            <a:r>
              <a:rPr lang="en-US" sz="2400" dirty="0"/>
              <a:t>DEPARTMENT:B. COM (A/F)</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F5DC2183-1D7D-821D-AFAA-86E6A450AF1B}"/>
              </a:ext>
            </a:extLst>
          </p:cNvPr>
          <p:cNvGraphicFramePr>
            <a:graphicFrameLocks/>
          </p:cNvGraphicFramePr>
          <p:nvPr>
            <p:extLst>
              <p:ext uri="{D42A27DB-BD31-4B8C-83A1-F6EECF244321}">
                <p14:modId xmlns:p14="http://schemas.microsoft.com/office/powerpoint/2010/main" xmlns=""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CC369A6-4E8E-26AA-6F30-F2739912FF07}"/>
              </a:ext>
            </a:extLst>
          </p:cNvPr>
          <p:cNvSpPr txBox="1"/>
          <p:nvPr/>
        </p:nvSpPr>
        <p:spPr>
          <a:xfrm>
            <a:off x="1066800" y="1447800"/>
            <a:ext cx="7848600" cy="4524315"/>
          </a:xfrm>
          <a:prstGeom prst="rect">
            <a:avLst/>
          </a:prstGeom>
          <a:noFill/>
        </p:spPr>
        <p:txBody>
          <a:bodyPr wrap="square" rtlCol="0">
            <a:spAutoFit/>
          </a:bodyPr>
          <a:lstStyle/>
          <a:p>
            <a:r>
              <a:rPr lang="en-US" dirty="0"/>
              <a:t>The employee performance analysis, as represented in the pivot chart, shows varying levels of performance across different business units. </a:t>
            </a:r>
          </a:p>
          <a:p>
            <a:r>
              <a:rPr lang="en-US" dirty="0"/>
              <a:t>       There is significant variability in performance levels within each business unit. Some units, such as PL and SVG, appear to have a higher number of employees in the "VERY HIGH" performance category compared to others like BPC and CCDR.  -          </a:t>
            </a:r>
          </a:p>
          <a:p>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Business units with a higher concentration of "LOW" performance levels may need targeted interventions, such as additional training or performance improvement plans.</a:t>
            </a:r>
          </a:p>
          <a:p>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a:extLst>
              <a:ext uri="{FF2B5EF4-FFF2-40B4-BE49-F238E27FC236}">
                <a16:creationId xmlns:a16="http://schemas.microsoft.com/office/drawing/2014/main" xmlns="" id="{45AC8883-A14C-2886-2680-195F00A84424}"/>
              </a:ext>
            </a:extLst>
          </p:cNvPr>
          <p:cNvSpPr txBox="1"/>
          <p:nvPr/>
        </p:nvSpPr>
        <p:spPr>
          <a:xfrm>
            <a:off x="834072" y="1695450"/>
            <a:ext cx="5862003" cy="4093428"/>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TextBox 8">
            <a:extLst>
              <a:ext uri="{FF2B5EF4-FFF2-40B4-BE49-F238E27FC236}">
                <a16:creationId xmlns:a16="http://schemas.microsoft.com/office/drawing/2014/main" xmlns=""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7" name="TextBox 6">
            <a:extLst>
              <a:ext uri="{FF2B5EF4-FFF2-40B4-BE49-F238E27FC236}">
                <a16:creationId xmlns:a16="http://schemas.microsoft.com/office/drawing/2014/main" xmlns=""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xmlns=""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xmlns=""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TotalTime>
  <Words>636</Words>
  <Application>Microsoft Office PowerPoint</Application>
  <PresentationFormat>Custom</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14</cp:revision>
  <dcterms:created xsi:type="dcterms:W3CDTF">2024-03-29T15:07:22Z</dcterms:created>
  <dcterms:modified xsi:type="dcterms:W3CDTF">2024-09-03T15:03:47Z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