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286" r:id="rId12"/>
    <p:sldId id="1287" r:id="rId13"/>
    <p:sldId id="1293" r:id="rId14"/>
    <p:sldId id="1296" r:id="rId15"/>
    <p:sldId id="1292" r:id="rId16"/>
    <p:sldId id="1295" r:id="rId17"/>
    <p:sldId id="1294"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5" d="100"/>
          <a:sy n="95" d="100"/>
        </p:scale>
        <p:origin x="89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5187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Dinesh R</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 623521104302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35097" y="3996512"/>
            <a:ext cx="2386932"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6235 - AVS College of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FIND BUS</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333" y="1478641"/>
            <a:ext cx="5586884" cy="314108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smtClean="0"/>
              <a:t>HOME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786" y="1368286"/>
            <a:ext cx="6229978" cy="350265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05609" y="753819"/>
            <a:ext cx="8832300" cy="451933"/>
          </a:xfrm>
        </p:spPr>
        <p:txBody>
          <a:bodyPr/>
          <a:lstStyle/>
          <a:p>
            <a:pPr algn="ctr"/>
            <a:r>
              <a:rPr lang="en-US" sz="1600" b="1" dirty="0" smtClean="0"/>
              <a:t>LOGIN PAGE</a:t>
            </a:r>
            <a:endParaRPr lang="en-US" sz="1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043" y="1433504"/>
            <a:ext cx="6029011" cy="321311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THANKS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003" y="1399035"/>
            <a:ext cx="6139543" cy="345180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smtClean="0"/>
              <a:t>SEE BOOKING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315" y="1346246"/>
            <a:ext cx="6018963" cy="338401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703385" y="1164479"/>
            <a:ext cx="5724644" cy="2691571"/>
          </a:xfrm>
          <a:prstGeom prst="rect">
            <a:avLst/>
          </a:prstGeom>
          <a:noFill/>
        </p:spPr>
        <p:txBody>
          <a:bodyPr wrap="none" rtlCol="0">
            <a:spAutoFit/>
          </a:bodyPr>
          <a:lstStyle/>
          <a:p>
            <a:pPr marL="285750" indent="-285750">
              <a:lnSpc>
                <a:spcPct val="250000"/>
              </a:lnSpc>
              <a:buFont typeface="Arial" panose="020B0604020202020204" pitchFamily="34" charset="0"/>
              <a:buChar char="•"/>
            </a:pPr>
            <a:r>
              <a:rPr lang="en-US" dirty="0"/>
              <a:t>Develop a dedicated mobile application for bus ticket booking.</a:t>
            </a:r>
          </a:p>
          <a:p>
            <a:pPr marL="285750" indent="-285750">
              <a:lnSpc>
                <a:spcPct val="250000"/>
              </a:lnSpc>
              <a:buFont typeface="Arial" panose="020B0604020202020204" pitchFamily="34" charset="0"/>
              <a:buChar char="•"/>
            </a:pPr>
            <a:r>
              <a:rPr lang="en-US" dirty="0"/>
              <a:t>Integrate real-time updates for bus schedules and seat availability.</a:t>
            </a:r>
          </a:p>
          <a:p>
            <a:pPr marL="285750" indent="-285750">
              <a:lnSpc>
                <a:spcPct val="250000"/>
              </a:lnSpc>
              <a:buFont typeface="Arial" panose="020B0604020202020204" pitchFamily="34" charset="0"/>
              <a:buChar char="•"/>
            </a:pPr>
            <a:r>
              <a:rPr lang="en-US" dirty="0"/>
              <a:t>Enhance the admin dashboard with advanced analytics tools.</a:t>
            </a:r>
          </a:p>
          <a:p>
            <a:pPr marL="285750" indent="-285750">
              <a:lnSpc>
                <a:spcPct val="250000"/>
              </a:lnSpc>
              <a:buFont typeface="Arial" panose="020B0604020202020204" pitchFamily="34" charset="0"/>
              <a:buChar char="•"/>
            </a:pPr>
            <a:r>
              <a:rPr lang="en-US" dirty="0"/>
              <a:t>Implement dynamic pricing algorithms based on demand.</a:t>
            </a:r>
          </a:p>
          <a:p>
            <a:pPr marL="285750" indent="-285750">
              <a:lnSpc>
                <a:spcPct val="250000"/>
              </a:lnSpc>
              <a:buFont typeface="Arial" panose="020B0604020202020204" pitchFamily="34" charset="0"/>
              <a:buChar char="•"/>
            </a:pPr>
            <a:r>
              <a:rPr lang="en-US" dirty="0"/>
              <a:t>Enable support for multiple languages.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514699" y="1125416"/>
            <a:ext cx="7923468" cy="3108543"/>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In conclusion, the proposed Bus Reservation System (BRS) offers a comprehensive solution for efficient bus ticket booking and management. By leveraging Python and </a:t>
            </a:r>
            <a:r>
              <a:rPr lang="en-US" dirty="0" err="1"/>
              <a:t>Django</a:t>
            </a:r>
            <a:r>
              <a:rPr lang="en-US" dirty="0"/>
              <a:t> framework, the system streamlines the booking process, enhances reservation management, and provides a seamless experience for both passengers and bus operators.</a:t>
            </a:r>
          </a:p>
          <a:p>
            <a:pPr marL="285750" indent="-285750" algn="just">
              <a:lnSpc>
                <a:spcPct val="200000"/>
              </a:lnSpc>
              <a:buFont typeface="Arial" panose="020B0604020202020204" pitchFamily="34" charset="0"/>
              <a:buChar char="•"/>
            </a:pPr>
            <a:r>
              <a:rPr lang="en-US" dirty="0"/>
              <a:t>With key features such as user authentication, bus and route management, seat reservation, payment integration, and admin dashboard, the BRS caters to the diverse needs of users while empowering administrators with effective tools for bus management and analytics</a:t>
            </a:r>
            <a:r>
              <a:rPr lang="en-US" dirty="0" smtClean="0"/>
              <a:t>.</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572756" y="1041592"/>
            <a:ext cx="8145217" cy="3323987"/>
          </a:xfrm>
          <a:prstGeom prst="rect">
            <a:avLst/>
          </a:prstGeom>
          <a:noFill/>
        </p:spPr>
        <p:txBody>
          <a:bodyPr wrap="square" rtlCol="0">
            <a:spAutoFit/>
          </a:bodyPr>
          <a:lstStyle/>
          <a:p>
            <a:pPr marL="285750" indent="-285750" algn="just">
              <a:lnSpc>
                <a:spcPct val="250000"/>
              </a:lnSpc>
              <a:buFont typeface="Arial" panose="020B0604020202020204" pitchFamily="34" charset="0"/>
              <a:buChar char="•"/>
            </a:pPr>
            <a:r>
              <a:rPr lang="en-US" dirty="0"/>
              <a:t>The Bus Reservation System (BRS) is a web-based application developed using Python and </a:t>
            </a:r>
            <a:r>
              <a:rPr lang="en-US" dirty="0" err="1"/>
              <a:t>Django</a:t>
            </a:r>
            <a:r>
              <a:rPr lang="en-US" dirty="0"/>
              <a:t> framework.</a:t>
            </a:r>
          </a:p>
          <a:p>
            <a:pPr marL="285750" indent="-285750" algn="just">
              <a:lnSpc>
                <a:spcPct val="250000"/>
              </a:lnSpc>
              <a:buFont typeface="Arial" panose="020B0604020202020204" pitchFamily="34" charset="0"/>
              <a:buChar char="•"/>
            </a:pPr>
            <a:r>
              <a:rPr lang="en-US" dirty="0"/>
              <a:t>Aimed at facilitating the booking and management of bus tickets, providing convenience and efficiency to users.</a:t>
            </a:r>
          </a:p>
          <a:p>
            <a:pPr marL="285750" indent="-285750" algn="just">
              <a:lnSpc>
                <a:spcPct val="250000"/>
              </a:lnSpc>
              <a:buFont typeface="Arial" panose="020B0604020202020204" pitchFamily="34" charset="0"/>
              <a:buChar char="•"/>
            </a:pPr>
            <a:r>
              <a:rPr lang="en-US" dirty="0"/>
              <a:t>Key features include user registration/authentication, bus and route management, seat reservation, payment integration, and reservation management</a:t>
            </a:r>
            <a:r>
              <a:rPr lang="en-US" dirty="0" smtClean="0"/>
              <a:t>.</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612949" y="1178158"/>
            <a:ext cx="8128203" cy="3323987"/>
          </a:xfrm>
          <a:prstGeom prst="rect">
            <a:avLst/>
          </a:prstGeom>
          <a:noFill/>
        </p:spPr>
        <p:txBody>
          <a:bodyPr wrap="square" rtlCol="0">
            <a:spAutoFit/>
          </a:bodyPr>
          <a:lstStyle/>
          <a:p>
            <a:pPr marL="285750" indent="-285750" algn="just">
              <a:lnSpc>
                <a:spcPct val="250000"/>
              </a:lnSpc>
              <a:buFont typeface="Arial" panose="020B0604020202020204" pitchFamily="34" charset="0"/>
              <a:buChar char="•"/>
            </a:pPr>
            <a:r>
              <a:rPr lang="en-US" dirty="0"/>
              <a:t>Existing bus reservation systems suffer from inefficiency and lack of convenience, posing challenges for both passengers and bus operators.</a:t>
            </a:r>
          </a:p>
          <a:p>
            <a:pPr marL="285750" indent="-285750" algn="just">
              <a:lnSpc>
                <a:spcPct val="250000"/>
              </a:lnSpc>
              <a:buFont typeface="Arial" panose="020B0604020202020204" pitchFamily="34" charset="0"/>
              <a:buChar char="•"/>
            </a:pPr>
            <a:r>
              <a:rPr lang="en-US" dirty="0"/>
              <a:t>Booking processes are often complex and time-consuming, leading to inconvenience for passengers and potential loss of business for operators.</a:t>
            </a:r>
          </a:p>
          <a:p>
            <a:pPr marL="285750" indent="-285750" algn="just">
              <a:lnSpc>
                <a:spcPct val="250000"/>
              </a:lnSpc>
              <a:buFont typeface="Arial" panose="020B0604020202020204" pitchFamily="34" charset="0"/>
              <a:buChar char="•"/>
            </a:pPr>
            <a:r>
              <a:rPr lang="en-US" dirty="0"/>
              <a:t>Passengers face difficulty in accessing accurate and up-to-date information about available buses, routes, and seat availability, hindering effective travel planning</a:t>
            </a:r>
            <a:r>
              <a:rPr lang="en-US" dirty="0" smtClean="0"/>
              <a:t>.</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125415"/>
            <a:ext cx="8362055" cy="323018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t>The Bus Reservation System (BRS) is a web-based application developed using Python and </a:t>
            </a:r>
            <a:r>
              <a:rPr lang="en-US" dirty="0" err="1"/>
              <a:t>Django</a:t>
            </a:r>
            <a:r>
              <a:rPr lang="en-US" dirty="0"/>
              <a:t> framework, aiming to streamline the booking process and enhance the management of bus reservations. Here's an overview of the project</a:t>
            </a:r>
            <a:r>
              <a:rPr lang="en-US" dirty="0" smtClean="0"/>
              <a:t>:</a:t>
            </a:r>
            <a:endParaRPr lang="en-US" dirty="0"/>
          </a:p>
          <a:p>
            <a:pPr marL="285750" indent="-285750">
              <a:lnSpc>
                <a:spcPct val="250000"/>
              </a:lnSpc>
              <a:buFont typeface="Arial" panose="020B0604020202020204" pitchFamily="34" charset="0"/>
              <a:buChar char="•"/>
            </a:pPr>
            <a:r>
              <a:rPr lang="en-US" dirty="0"/>
              <a:t>Objective: The primary goal of the project is to create a user-friendly and efficient platform for booking bus tickets, providing accurate information to passengers, and empowering bus operators with effective management tools</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065958"/>
            <a:ext cx="8408644" cy="3647152"/>
          </a:xfrm>
          <a:prstGeom prst="rect">
            <a:avLst/>
          </a:prstGeom>
          <a:noFill/>
        </p:spPr>
        <p:txBody>
          <a:bodyPr wrap="square" rtlCol="0">
            <a:spAutoFit/>
          </a:bodyPr>
          <a:lstStyle/>
          <a:p>
            <a:pPr lvl="1">
              <a:lnSpc>
                <a:spcPct val="150000"/>
              </a:lnSpc>
            </a:pPr>
            <a:r>
              <a:rPr lang="en-US" dirty="0" smtClean="0"/>
              <a:t>Develop </a:t>
            </a:r>
            <a:r>
              <a:rPr lang="en-US" dirty="0"/>
              <a:t>a comprehensive Bus Reservation System (BRS) using Python and </a:t>
            </a:r>
            <a:r>
              <a:rPr lang="en-US" dirty="0" err="1"/>
              <a:t>Django</a:t>
            </a:r>
            <a:r>
              <a:rPr lang="en-US" dirty="0"/>
              <a:t> framework to streamline the booking process and enhance reservation management.</a:t>
            </a:r>
          </a:p>
          <a:p>
            <a:pPr>
              <a:lnSpc>
                <a:spcPct val="150000"/>
              </a:lnSpc>
            </a:pPr>
            <a:r>
              <a:rPr lang="en-US" b="1" dirty="0"/>
              <a:t>Key Components</a:t>
            </a:r>
            <a:r>
              <a:rPr lang="en-US" dirty="0"/>
              <a:t>:</a:t>
            </a:r>
          </a:p>
          <a:p>
            <a:pPr marL="285750" lvl="1" indent="-285750">
              <a:lnSpc>
                <a:spcPct val="200000"/>
              </a:lnSpc>
              <a:buFont typeface="Arial" panose="020B0604020202020204" pitchFamily="34" charset="0"/>
              <a:buChar char="•"/>
            </a:pPr>
            <a:r>
              <a:rPr lang="en-US" dirty="0"/>
              <a:t>User </a:t>
            </a:r>
            <a:r>
              <a:rPr lang="en-US" dirty="0" smtClean="0"/>
              <a:t>Management</a:t>
            </a:r>
          </a:p>
          <a:p>
            <a:pPr marL="285750" lvl="1" indent="-285750">
              <a:lnSpc>
                <a:spcPct val="200000"/>
              </a:lnSpc>
              <a:buFont typeface="Arial" panose="020B0604020202020204" pitchFamily="34" charset="0"/>
              <a:buChar char="•"/>
            </a:pPr>
            <a:r>
              <a:rPr lang="en-US" dirty="0" smtClean="0"/>
              <a:t>Bus </a:t>
            </a:r>
            <a:r>
              <a:rPr lang="en-US" dirty="0"/>
              <a:t>and Route </a:t>
            </a:r>
            <a:r>
              <a:rPr lang="en-US" dirty="0" smtClean="0"/>
              <a:t>Management</a:t>
            </a:r>
          </a:p>
          <a:p>
            <a:pPr marL="285750" lvl="1" indent="-285750">
              <a:lnSpc>
                <a:spcPct val="200000"/>
              </a:lnSpc>
              <a:buFont typeface="Arial" panose="020B0604020202020204" pitchFamily="34" charset="0"/>
              <a:buChar char="•"/>
            </a:pPr>
            <a:r>
              <a:rPr lang="en-US" dirty="0" smtClean="0"/>
              <a:t>Seat Reservation</a:t>
            </a:r>
          </a:p>
          <a:p>
            <a:pPr marL="285750" lvl="1" indent="-285750">
              <a:lnSpc>
                <a:spcPct val="200000"/>
              </a:lnSpc>
              <a:buFont typeface="Arial" panose="020B0604020202020204" pitchFamily="34" charset="0"/>
              <a:buChar char="•"/>
            </a:pPr>
            <a:r>
              <a:rPr lang="en-US" dirty="0" smtClean="0"/>
              <a:t>Payment Integration</a:t>
            </a:r>
          </a:p>
          <a:p>
            <a:pPr marL="285750" lvl="1" indent="-285750">
              <a:lnSpc>
                <a:spcPct val="200000"/>
              </a:lnSpc>
              <a:buFont typeface="Arial" panose="020B0604020202020204" pitchFamily="34" charset="0"/>
              <a:buChar char="•"/>
            </a:pPr>
            <a:r>
              <a:rPr lang="en-US" dirty="0" smtClean="0"/>
              <a:t>Reservation Management</a:t>
            </a:r>
          </a:p>
          <a:p>
            <a:pPr marL="285750" lvl="1" indent="-285750">
              <a:lnSpc>
                <a:spcPct val="200000"/>
              </a:lnSpc>
              <a:buFont typeface="Arial" panose="020B0604020202020204" pitchFamily="34" charset="0"/>
              <a:buChar char="•"/>
            </a:pPr>
            <a:r>
              <a:rPr lang="en-US" dirty="0" smtClean="0"/>
              <a:t>Admin Dashboard</a:t>
            </a: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457200" y="890660"/>
            <a:ext cx="7982897" cy="2677656"/>
          </a:xfrm>
          <a:prstGeom prst="rect">
            <a:avLst/>
          </a:prstGeom>
          <a:noFill/>
        </p:spPr>
        <p:txBody>
          <a:bodyPr wrap="square" rtlCol="0">
            <a:spAutoFit/>
          </a:bodyPr>
          <a:lstStyle/>
          <a:p>
            <a:r>
              <a:rPr lang="en-US" b="1" dirty="0"/>
              <a:t>Development Process</a:t>
            </a:r>
            <a:r>
              <a:rPr lang="en-US" dirty="0" smtClean="0"/>
              <a:t>:</a:t>
            </a:r>
          </a:p>
          <a:p>
            <a:endParaRPr lang="en-US" dirty="0"/>
          </a:p>
          <a:p>
            <a:pPr marL="285750" lvl="3" indent="-285750">
              <a:lnSpc>
                <a:spcPct val="200000"/>
              </a:lnSpc>
              <a:buFont typeface="Arial" panose="020B0604020202020204" pitchFamily="34" charset="0"/>
              <a:buChar char="•"/>
            </a:pPr>
            <a:r>
              <a:rPr lang="en-US" dirty="0"/>
              <a:t>Adopt Agile methodologies with iterative cycles for requirements gathering, design, implementation, testing, and deployment.</a:t>
            </a:r>
          </a:p>
          <a:p>
            <a:pPr marL="285750" lvl="3" indent="-285750">
              <a:lnSpc>
                <a:spcPct val="200000"/>
              </a:lnSpc>
              <a:buFont typeface="Arial" panose="020B0604020202020204" pitchFamily="34" charset="0"/>
              <a:buChar char="•"/>
            </a:pPr>
            <a:r>
              <a:rPr lang="en-US" dirty="0"/>
              <a:t>Utilize project management tools such as </a:t>
            </a:r>
            <a:r>
              <a:rPr lang="en-US" dirty="0" err="1"/>
              <a:t>Jira</a:t>
            </a:r>
            <a:r>
              <a:rPr lang="en-US" dirty="0"/>
              <a:t> or </a:t>
            </a:r>
            <a:r>
              <a:rPr lang="en-US" dirty="0" err="1"/>
              <a:t>Trello</a:t>
            </a:r>
            <a:r>
              <a:rPr lang="en-US" dirty="0"/>
              <a:t> to track progress and manage tasks efficiently.</a:t>
            </a:r>
          </a:p>
          <a:p>
            <a:pPr marL="285750" lvl="3" indent="-285750">
              <a:lnSpc>
                <a:spcPct val="200000"/>
              </a:lnSpc>
              <a:buFont typeface="Arial" panose="020B0604020202020204" pitchFamily="34" charset="0"/>
              <a:buChar char="•"/>
            </a:pPr>
            <a:r>
              <a:rPr lang="en-US" dirty="0"/>
              <a:t>Conduct regular code reviews and testing to ensure code quality and reliability.</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867" y="1278081"/>
            <a:ext cx="5556738" cy="3124140"/>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TotalTime>
  <Words>531</Words>
  <Application>Microsoft Office PowerPoint</Application>
  <PresentationFormat>On-screen Show (16:9)</PresentationFormat>
  <Paragraphs>66</Paragraphs>
  <Slides>17</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FIND BUS</vt:lpstr>
      <vt:lpstr>HOME PAGE</vt:lpstr>
      <vt:lpstr>LOGIN PAGE</vt:lpstr>
      <vt:lpstr>THANKS PAGE</vt:lpstr>
      <vt:lpstr>SEE BOOKING 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12</cp:revision>
  <dcterms:modified xsi:type="dcterms:W3CDTF">2024-04-08T15:56:01Z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