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1732bc9-1e9b-4337-bacf-74bf9ca4372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21b3fefe-0075-4e0f-b68e-b436ee2bbf73/ReportSection?bookmarkGuid=9fde942d-c5e6-442d-a374-81074a8465f6&amp;bookmarkUsage=1&amp;ctid=390aa931-8b0a-4e78-867b-4cf2ebbaed13&amp;fromEntryPoint=export&quot;"/>
    <we:property name="reportState" value="&quot;CONNECTED&quot;"/>
    <we:property name="artifactViewState" value="&quot;live&quot;"/>
    <we:property name="reportEmbeddedTime" value="&quot;2024-08-27T03:39:50.879Z&quot;"/>
    <we:property name="creatorSessionId" value="&quot;e19aa297-bac4-4bd9-9925-8e50f867eafd&quot;"/>
    <we:property name="creatorUserId" value="&quot;10032002B86679C9&quot;"/>
    <we:property name="creatorTenantId" value="&quot;390aa931-8b0a-4e78-867b-4cf2ebbaed13&quot;"/>
    <we:property name="pageDisplayName" value="&quot;Overview&quot;"/>
    <we:property name="pageName" value="&quot;ReportSection&quot;"/>
    <we:property name="reportName" value="&quot;Health Care - Patients Dashbaord&quot;"/>
    <we:property name="isVisualContainerHeaderHidden" value="false"/>
    <we:property name="isFiltersActionButtonVisible" value="true"/>
    <we:property name="initialStateBookmark" value="&quot;H4sIAAAAAAAAA+1bW2/bxhL+K4KAoi1gHOz9kjdbcZqix4lhpymKg0CY3R3abCRRICnHbuH/foakjMaOZKWyq8iXJ4nc5excvrnscPlXP+XVdAQXb2CM/Rf9vaL4OIbyY4/3d/qT+b23b3852D36Zfhm92CfbhfTOi8mVf/FX/0ayhOs3+fVDEYNBbr5vw87fRiNDuGkucpgVOFOf4plVUxglP+J3WQaqssZXu708Xw6KkpoSB7XUGND9oym0zWtzf8jaUWIdX6Gxxjr7u4RTouyvrre6Vfdv5al62MNsXbBQTGpIZ8Q4eYegmY2IFgfOCTGjQntwlk+qudTwsX++bQkeUjKi2mjh910BpOIqd8yXWJVzVfYLfP6dIx1Hpur/2JWN78HCNWsbMnuX5t+XMzKiEeYtUOTOq8viPp8etV7B2GE/UtSzWFZkOLa0e96b4rJcDeN80le1Z26elU8xTSbTz7KT07bdY8jPZX2z2D05dIb5qllpYFEc/GWnoO6IJXK5vK0+DQokQye+i/45c5qLd8778MjYnly0r/JDbv8QHcqGhrN0fo3jN51TEYo03yI/CH8QWhrQEOPFWXCcu+ixc3LvLyCodj5ty3xtzSXrbqdUcIwZ7xg0hkMIINqSN4qVz4mt70uUkMrodVRWOa1lkFrCNyLlbSqU5guoOW4l8qk4BkLQQMyxvxK1xuQZU6KMo+twq/jYlCMZuPJ1yryZRNibqjvgGLD6QIYPDBQHu79PBy8HwrtvX21vzd8pYwZKvVqd7injRjuDhQzUjg5UIMvzcJtZlLkUdtgozZGq2bVjZnldVFN8xpGvf2j3g+HpAKc1D2yFVRYVz/eVNS0mzAsIeKtdvtWDO6eYG9vFj9ivQWw2qV0Sm7du+L6N8gbiPXe5eNF2luJs2l+VtTdSl8X/PjN4LdBbFx+uCofaM4fn9cJxaeqZXSDzBAv3Wr//srXEPihdXEdmUEdMlABhQQpXRQbdPFDKKlCpJVusnp94B+CsRrlkZ78HIj9MVJV2vxJpJ1WmGm3Wo7deJHaYWxlpYotp8U72u9hNGvIfr8HVR6/bwA0z6cLQdROX8eYX6WMzmzMZQBeO+aU1NYazzRfv1a918jymux0ANPhANotwX1WUg0p6xW3kXOSnsXgAmBMa5cdXlOhH4NmXAmBEUXQ62vx7jXH7wiL8L7p3PCuaCLKVTQZFLPJooy10ooj2lkNTqGst6IcXizU0kwwD3EXa7jxLZbtnFdBtNH5GJg3kalkud1kzN3mavfroLdprrqI3juA895hkRNjP7T6+vFevWITMLwy8zz3U+iMxkirhY8UVtFJubXl/UExxvXi0AOtBtZUz9y0WbJaW5YYVXWS/kfHtta0TVn6U1nMpttk3Zf0RCo+TVoD7/Tz6ucJbZmIq2McdeY9WE2laWduCUA+V/IcIwGic5mOwJOkQOCEtVtSQ/7TNPCtkJtwSpF83O7mMMOyMf869e5oVpHKMe1B+RQrpvtQeodpo5jyjqExLDmWKKOx1SntuYf/mHr4R3NMXCG3ehS9/EVSdUnFB+tD8Mw6ZRMFcsake4b8k4L8r5NHivolgnXAD0oyDooJ7r0KznvZvTS6VcQaz+tQnH/ZC2IoBU/cMO2TcLQxSmZ1X2k5Ne4RtOM2qMQiD1bzO1BDp8CiDNYwC4o7JQTcgTdB4cKDF5QbSXvaMa62PGBsW7B4qIHiNr4feqxYLlsXLhSmAIgZSAbegPCOy/WdSAnvtY7Kcoa8eW2iXNxyJ3rOupvl/aE71O3yzYvPTPqYJea5tB5cZNbc4czUNr7F2DKzLNuUt6+zlMyMZWAS8mgElzGuPt2z5NWY8JmVAFJQdYWB8agNX0lryUkhGYLNkoouBa2UCAz4HQo17ywIDJIFr2mfn2TQm2xtLmqr/4b4sV3o27+quC/Utzp5ir2oFfbt2kw2Oo6KI/dW+AQ6BL3J82r3115/oPAMz33StTr+kLwFnXl00XAUaPi2nBr5rncAI+yRvfNH0ru4Ls88Q1vNAk/JM2a9ZTpqxtbNqplLwnDGhATrHEQe0/YY8xWOH5k5b0rUGZSpLLPaC6tAc8kYqBDWNShVRZGlDEEZD8xjTHd5d3HP4r+tT4mH3k84Ie0/JrsuEWzeYmTWhuQzkaKL1tLuJqxu4y0xLxdKJi+ZpWIBMZDHAq5bnUPSGacSPTAqQhqmoljdwns+QbSpc/Oeu2AjQx8ESI5RanOHc4XPzaEH1xy6Ol3ffLyWVxm0saxH/JaPoTV0u3Rd5MSkPU/aKG5TlB5ow776lcWyxAjSiqiQMytFYIg2rU6ySyInpessMZdCFAGdgCTN2hUYT44KaRcTSRm8UGCSeXbzJ+jm9/URzZb6+RLx5o4eFM9slIxTynNag0+rG4VLnJOBVWit0SgSR6BdklqdN59GWXPfULtTfROMVMKEjKELmlnurFnz008iduNT7LZj0Zo6gnHCQxZ9jOg8czy2+6G8ep2nhJP5h+QdlUWnP4tZXU0h4iFMcMEpULIWUNGf5v+XneFsF+lfsZo3trn9gWuHPi8v/w/HKKa4Tj8AAA==&quot;"/>
    <we:property name="bookmark" value="&quot;H4sIAAAAAAAAA+1b62/bRhL/VwQBRVvAOOz7kW+2kjQFzq1h51IcDoYwuzu02UiiQFKOfYX/9xuS8jV2JCuVVUV+fJLIXc7O4zePHS7/6Ke8mo7g6hcYY/9V/6AoPo6h/Njj/b3+pLtnkYsMOFOGOQ+eheQcjRbTOi8mVf/VH/0ayjOsP+TVDEYNIbr5n77GmKIx0mrho1ccnZT9070+jEZHcNbMyWBU4V5/imVVTGCU/xc7EjRUlzO83uvj5XRUlNAsdFJDjc1iFzSdrokx/g9JfECs8ws8wVh3d49xWpT1zfVev+r+tYzeHmuItQsOikkN+YQIN/cQNLMBwfrAITFuTGgXzvJRPZ8Srt5cTkuSkmS/mjZK2k8XMImY+i3TJVbVfIX9Mq/Px1jnsbn6J2Z183uIUM3KluybW9NPilkZ8RizdmhS5/UVUZ9Pr3rvIYywf02qOSoLUlw7+l3vl2Iy3E/jfJJXdaeuXhXPMc3mk4/zs/N23ZNIT6U3FzD6cukt89SyQio8bS5+peegLkilsrk8Lz4NSiSDp/4rfr23Wssb5314TCxPzvp3uWHXp3SnoqHRHK1/wuh9x2SEMs2HyEvC74S2BjT0WFEmLA+uWty8zssbGIq9v9sSf0pz3arbGSXIm40XTDqDAWRQDcl75crH5La3RWpoJbQ6Csu81jJoDYF7sZJWdQ7TBbQc91KZFDxjIWhAxphf6XoDssxZUeaxVfhtXAyK0Ww8+VpFvm5CzB31HVJsOF8Ag0cGyqODn4eDD0Ohvbdv3xwM3ypjhkq93R8eaCOG+wPFjBRODtTgS7Nwm5kUedQ22KiN0apZdWtmeVdU07yGUe/Nce+HI1IBTuoe2QoqrKsf7ypq2k0YlhDxXrt9Kwb3z7B3MIsfsd4BWO1TOiW37t1w/RvkDcR67/PxIu2txNk0vyjqbqWvC378bvDbIjauT2/KB5rz++d1QvGpahndIjPES7fa37/yLQSeti6uIzOoQwYqoJAgpYtiiy5+BCXVjbTSXVZvD/xFMFajPNKTnwOxP0aqVZs/ibTTCjPtVsuxGy9SO4ytrFSx5bR4R/sDjGYN2e8PoMrj9w2A5vl0IYja6esY86uU0ZmNuQzAa8ecktpa45nm69eqG40s78hOhzAdDqDdKGyykmpIWdpS2Mg5Sc9icAFou7F22eE1FfoxaMaVEBhRBL2+Fh9ec/wbYRHet50b3hdNRLmJJoNiNlmUsVZacUQ7q8E5lPVOlMOLhVqaCeYh7moNN77Hsp3zKog2Oh8D8yYylSy324y5u1ztfh30ts1VF9F7h3DZOypyYuyHVl8/btQrtgHDGzPPc/+iTs2ulveHxRjXi0OPtBpYUz1z02bJam1ZYlTVSfofHdtZ0zZl6U9lMZvuknVf0xOp+DRpDbzXz6ufJ7RlIq5OcNSZ93A1laaduSMA+VzJc4wEiM5lOgJPkgKBE9buSA35V9PAt0JuwilF8nG7m8MMy8b869S7o1lFKsd0AOVzrJg2ofQO00Yx5R1DY1hyLFFGY6tT2ksP/yn18I/nmLhBbvUkevmLpOqSig/Wh+CZdcomCuSMSfcC+WcF+X9NnijqlwjWAT8oyTgoJrj3KjjvZffS6F4Ra7ysQ3H5ZS+IoRQ8ccO0T8LRxiiZ1X2l5dS4R9CO26ASizxYzR9ADZ0CizJYwywo7pQQ8ADeBIULD15QbiTtace42vGAsWvB4rEGivv4fuyxYrlsXbhQmAIgZiAZeAPCOy7XdyIlvNc6KssZ8ua1iXJxx53oJetul/fH7lD3yzcvPjPpY5aY59J6cJFZ84AzU7v4FmPHzLJsU96+zlIyM5aBScijEVzGuPp0z5JXY8JnVgJIQdUVBsajNnwlrSUnhWQINksquhS0UiIw4A8o1LyzIDBIFrymfX6SQW+ztbmorf4b4sd2oW//qmJTqG918hx7USvs27WZbHQcFUfurfAJdAh6m+fVNtdef6TwDC990rU6/pC8BZ15dNFwFGj4rpwa+a53CCPskb3zJ9K7uC3PPENbzQJPyTNmvWU6asbWzaqZS8JwxoQE6xxEHtPuGPMtjp+YOe9K1BmUqSyz2gurQHPJGKgQ1jUoVUWRpQxBGQ/MY0wPeXexYfF/rc+Jh95POCHtPyW7LhFs3mJk1obkM5Gii9bS7iasbuMtMS8XSiYvmaViATGQxwKuW51D0hmnEj0wKkIapqJY3cJ7OUG0rXPznrtgI0MfBEiOUWrzgHOFL82hR9ccujld33y8llcZtLGsR/yWT6E1dL90XeTEpD1P2ihuU5QeaMO++pXFssQI0oqokDMrRWCINq1OsksiJ6XrLDGXQhQBnYAkzdoVGE+OCmkXE0kZvFBgknlx82fo5pv6iGZH/XyJeHNHD4pnNkrGKeU5rcGn1Y3CJc7JwCq01mgUiSPQLkmtzpvPo6zZNNQeVN8EI5UwIWPogmaWO2vW/PSTiN35FLvtWLSmjmCc8JBFHyM6zxyP7X4or97lKeFk/iF5R2XR6c9iVldTiHgEE1xwCpSsBVT0p/n/ZWc420X+f4jz+vp/k/YPxTs/AAA=&quot;"/>
    <we:property name="datasetId" value="&quot;f2bc192f-371a-4e95-8f85-d1ee9d7b7a00&quot;"/>
    <we:property name="embedUrl" value="&quot;/reportEmbed?reportId=21b3fefe-0075-4e0f-b68e-b436ee2bbf73&amp;config=eyJjbHVzdGVyVXJsIjoiaHR0cHM6Ly9XQUJJLUlORElBLUNFTlRSQUwtQS1QUklNQVJZLXJlZGlyZWN0LmFuYWx5c2lzLndpbmRvd3MubmV0IiwiZW1iZWRGZWF0dXJlcyI6eyJ1c2FnZU1ldHJpY3NWTmV4dCI6dHJ1ZX19&amp;disableSensitivityBanner=true&quot;"/>
    <we:property name="backgroundColor" value="&quot;#F7FDE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www.w3.org/XML/1998/namespace"/>
    <ds:schemaRef ds:uri="b1e4d6ee-9f6f-43f8-a618-24f3d84da28f"/>
    <ds:schemaRef ds:uri="http://purl.org/dc/dcmitype/"/>
    <ds:schemaRef ds:uri="http://schemas.openxmlformats.org/package/2006/metadata/core-properties"/>
    <ds:schemaRef ds:uri="f577acbf-5b0b-4b4f-9948-268e97f8d3a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Avvaru Venkata Dinesh</cp:lastModifiedBy>
  <cp:revision>3</cp:revision>
  <dcterms:created xsi:type="dcterms:W3CDTF">2018-06-07T21:39:02Z</dcterms:created>
  <dcterms:modified xsi:type="dcterms:W3CDTF">2024-08-27T03:43:52Z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