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microsoft.com/office/2011/relationships/webextension" Target="../webextensions/webextension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hyperlink" Target="https://pages.store.office.com/addinsinstallpage.aspx?rs=en-US&amp;assetid=WA200003233&amp;isWac=True&amp;ui=en-US&amp;ad=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4EE7CCAF-BE53-D330-D819-8667B65717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652"/>
    </mc:Choice>
    <mc:Fallback>
      <p:transition spd="slow" advTm="148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26D07F7-5D87-523B-7C5F-D6B114DCA4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3"/>
    </mc:Choice>
    <mc:Fallback>
      <p:transition spd="slow" advTm="1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678026e-ba69-4b29-ac25-f59a9840809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533a1ceb-7ae3-42c6-979e-a34820fee03c/ReportSection9d43dfde5a3283fd84b5?bookmarkGuid=f5c7011d-77b1-4440-b7ee-9c980caaf5c4&amp;bookmarkUsage=1&amp;ctid=390aa931-8b0a-4e78-867b-4cf2ebbaed13&amp;fromEntryPoint=export&amp;pbi_source=storytelling_addin&quot;"/>
    <we:property name="reportState" value="&quot;CONNECTED&quot;"/>
    <we:property name="artifactViewState" value="&quot;live&quot;"/>
    <we:property name="reportEmbeddedTime" value="&quot;2024-08-21T14:32:56.266Z&quot;"/>
    <we:property name="creatorSessionId" value="&quot;e6dfcd32-03de-4943-aa95-864115a47850&quot;"/>
    <we:property name="creatorUserId" value="&quot;10032002B86679C9&quot;"/>
    <we:property name="creatorTenantId" value="&quot;390aa931-8b0a-4e78-867b-4cf2ebbaed13&quot;"/>
    <we:property name="pageDisplayName" value="&quot;Index&quot;"/>
    <we:property name="pageName" value="&quot;ReportSection9d43dfde5a3283fd84b5&quot;"/>
    <we:property name="reportName" value="&quot;power-BI-zomato&quot;"/>
    <we:property name="isVisualContainerHeaderHidden" value="false"/>
    <we:property name="isFiltersActionButtonVisible" value="true"/>
    <we:property name="initialStateBookmark" value="&quot;H4sIAAAAAAAAA4VRTW/CMAz9K1PO1dTvBW5s2onxIZi4IDS5rcsyQlIlKYIh/vvithLSLlzi+MV+78W+skrYRsJlDkdkY/aq9eEI5vCUsICpAVssprPJavo1n8zePawbJ7SybHxlDswe3UbYFiQxeHC7CxhIuYQ9ZTVIiwFr0FitQIpf7Iv9kzMt3gKG50ZqA0S5duCQaE++3OdeO3omI1A6ccI1lq5HV9ho44Z8VKVJVVeYQRLzpK54WmS+x/avnc3H9STaGXvTyoFQ3gBhdV6/hGWW8BEfhWEUhqOYE26F2svhK/fez0tD83J4doU+06SKH69JTLeb/2ocR3maZyGPeF7nnKdRGT9ks9/g4z+uju6OsCP6PdBFt842UOISlM+3V9YY7YfvBHZ1ftigKqyGu6H4IRyaXngDsiXNbmusE/FeRCHxQQPtknW2dnT8AQFC/v9WAgAA&quot;"/>
    <we:property name="bookmark" value="&quot;H4sIAAAAAAAAA4VRTW/DIAz9KxPnaMr3SI/bdZqqdeql6sEJpmOlgIBU7ar+95mkUqVdegH8bN57ti9MqOA0nD/ggGzBXq3dH8DvnyqWMTNjdSl4LYSU2Be8b8VQF5yy1kVlTWCLC4vgdxjXKoygExGBm23GQOsl7FIkQQfMmEMfrAGtfnEuplT0I14zhienrYdEuYoQMdEeqZxislA8Jz8wRHXEFQ5xRj/RWR9vcSfqSkiBDVQlryRZ7hv6E+bsZPNxfRKdjL1ZE0EZMpAw2cqXfGgq3vEuz4s870qe8KDMTt9auf/9Ors0toin2NtTmlT/Q5qJ6XqlVsuyaOu2yXnBW9lyXhdD+ZAtfAPd/7gmujvCDkh7SA87xuBgwCUYijcX5ryl4UeFUx0NG4xAcXv7dL+riH4WXoMek+a0NTbJbNPxBwSZCDEtAgAA&quot;"/>
    <we:property name="datasetId" value="&quot;5411c5d7-9efc-47e7-b33c-9c9358c6d486&quot;"/>
    <we:property name="embedUrl" value="&quot;/reportEmbed?reportId=533a1ceb-7ae3-42c6-979e-a34820fee03c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85</Words>
  <Application>Microsoft Office PowerPoint</Application>
  <PresentationFormat>Widescreen</PresentationFormat>
  <Paragraphs>10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Avvaru Venkata Dinesh</cp:lastModifiedBy>
  <cp:revision>3</cp:revision>
  <dcterms:created xsi:type="dcterms:W3CDTF">2018-06-07T21:39:02Z</dcterms:created>
  <dcterms:modified xsi:type="dcterms:W3CDTF">2024-08-21T16:13:47Z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