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4.jpeg" ContentType="image/jpeg"/>
  <Override PartName="/ppt/media/image2.png" ContentType="image/png"/>
  <Override PartName="/ppt/media/image3.png" ContentType="image/png"/>
  <Override PartName="/ppt/media/image5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cs.anaconda.com/anaconda/install/" TargetMode="External"/><Relationship Id="rId2" Type="http://schemas.openxmlformats.org/officeDocument/2006/relationships/hyperlink" Target="https://uoa-eresearch.github.io/eresearch-cookbook/recipe/2014/11/20/conda/" TargetMode="External"/><Relationship Id="rId3" Type="http://schemas.openxmlformats.org/officeDocument/2006/relationships/hyperlink" Target="https://uoa-eresearch.github.io/eresearch-cookbook/recipe/2014/11/20/conda/" TargetMode="External"/><Relationship Id="rId4" Type="http://schemas.openxmlformats.org/officeDocument/2006/relationships/hyperlink" Target="https://github.com/fastai/course-nlp.git" TargetMode="External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fastai/course-nlp/blob/master/0-course-logistics.ipynb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research.fb.com/fast-randomized-svd/" TargetMode="External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A Code-First Introduction to NLP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2219040"/>
            <a:ext cx="9071640" cy="15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Lesson 2: Topic Modeling With NMF and SVD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Joseph Catanzarite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21 Dec 2019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TF-IDF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Appendix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SVD Equation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699920" y="1367640"/>
            <a:ext cx="5818320" cy="404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Word2vec concept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929600" y="1617120"/>
            <a:ext cx="5501160" cy="379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Set up your compute infrastructure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404360"/>
            <a:ext cx="9240120" cy="40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latin typeface="Arial"/>
              </a:rPr>
              <a:t>1. </a:t>
            </a:r>
            <a:r>
              <a:rPr b="1" lang="en-US" sz="1200" spc="-1" strike="noStrike">
                <a:latin typeface="Arial"/>
              </a:rPr>
              <a:t>Download the Anaconda Python 3.7 distribution at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latin typeface="Arial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Lucida Console"/>
              </a:rPr>
              <a:t>https://www.anaconda.com/distribution/#download-section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2. Install Anaconda by following the instructions at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Lucida Console"/>
              </a:rPr>
              <a:t> 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Lucida Console"/>
                <a:hlinkClick r:id="rId1"/>
              </a:rPr>
              <a:t>https://docs.anaconda.com/anaconda/install/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Sans Unicode"/>
              </a:rPr>
              <a:t>2. Open an anaconda shell terminal (choose the Anaconda Prompt from the Start Menu in Windows)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3.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Create an environment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for fastai (See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https://uoa-eresearch.github.io/eresearch-cookbook/recipe/2014/11/20/conda/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),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then activate that environment: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conda create --name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activate environment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4. Create a fastai directory and Install the fastai library: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mkdir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conda install -c pytorch -c fastai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5. Make a local copy of the fastai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course-nlp</a:t>
            </a: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repository: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Arial"/>
              </a:rPr>
              <a:t>  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cd fastai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1" lang="en-US" sz="1200" spc="-1" strike="noStrike">
                <a:solidFill>
                  <a:srgbClr val="0000ff"/>
                </a:solidFill>
                <a:latin typeface="Lucida Sans Unicode"/>
              </a:rPr>
              <a:t>               </a:t>
            </a:r>
            <a:r>
              <a:rPr b="1" lang="en-US" sz="1200" spc="-1" strike="noStrike">
                <a:solidFill>
                  <a:srgbClr val="0000ff"/>
                </a:solidFill>
                <a:latin typeface="Lucida Console"/>
              </a:rPr>
              <a:t>git clone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Lucida Console"/>
                <a:hlinkClick r:id="rId4"/>
              </a:rPr>
              <a:t>https://github.com/fastai/course-nlp.git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solidFill>
                  <a:srgbClr val="0000ff"/>
                </a:solidFill>
                <a:latin typeface="Lucida Sans Unicode"/>
              </a:rPr>
              <a:t> 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1200" spc="-1" strike="noStrike">
                <a:solidFill>
                  <a:srgbClr val="0000ff"/>
                </a:solidFill>
                <a:latin typeface="Lucida Sans Unicode"/>
              </a:rPr>
              <a:t>               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Running a course notebook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1. Open an anaconda shell, with the Anaconda Prompt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2. Activate the fastai environment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    </a:t>
            </a:r>
            <a:r>
              <a:rPr b="1" lang="en-US" sz="2600" spc="-1" strike="noStrike">
                <a:latin typeface="Lucida Console"/>
              </a:rPr>
              <a:t>activate fastai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2. Go to your local copy of the course repository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Lucida Console"/>
              </a:rPr>
              <a:t>  </a:t>
            </a:r>
            <a:r>
              <a:rPr b="1" lang="en-US" sz="2600" spc="-1" strike="noStrike">
                <a:latin typeface="Lucida Console"/>
              </a:rPr>
              <a:t>cd fastai/course-nlp/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3. Run the command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Lucida Console"/>
              </a:rPr>
              <a:t>  </a:t>
            </a:r>
            <a:r>
              <a:rPr b="1" lang="en-US" sz="2600" spc="-1" strike="noStrike">
                <a:latin typeface="Lucida Console"/>
              </a:rPr>
              <a:t>jupyter notebook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    </a:t>
            </a:r>
            <a:r>
              <a:rPr b="1" lang="en-US" sz="2600" spc="-1" strike="noStrike">
                <a:latin typeface="Arial"/>
              </a:rPr>
              <a:t>A new browser tab will open, with links to the course notebooks in the repository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4. Clicking on a selected notebook link opens that notebook in a separate browser tab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5. We’ll cover the notebook </a:t>
            </a:r>
            <a:r>
              <a:rPr b="1" lang="en-US" sz="2600" spc="-1" strike="noStrike">
                <a:latin typeface="Lucida Console"/>
              </a:rPr>
              <a:t>2-svd-nmf-topic-modeling</a:t>
            </a:r>
            <a:r>
              <a:rPr b="1" lang="en-US" sz="2600" spc="-1" strike="noStrike">
                <a:latin typeface="Arial"/>
              </a:rPr>
              <a:t> next week. Click on it and verify that you can run the code blocks within it.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Topics covered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Topic Modeling with NMF (non-negative matrix factorization)and SVD (Singular Value Decomposition)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Sentiment classification with Naive Bayes, Logistic regression, and ngrams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Regex and tokenization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Language modeling &amp; sentiment classification with deep learning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Translation with Recurrent Neural Networks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Translation with the Transformer architecture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Bias &amp; ethics in NLP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See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notebook0</a:t>
            </a:r>
            <a:r>
              <a:rPr b="0" lang="en-US" sz="2600" spc="-1" strike="noStrike">
                <a:solidFill>
                  <a:srgbClr val="0000ff"/>
                </a:solidFill>
                <a:latin typeface="Arial"/>
              </a:rPr>
              <a:t>  for a complete list, and references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Matrix Multiplication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793600" y="1360800"/>
            <a:ext cx="3719160" cy="420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59040"/>
            <a:ext cx="7019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Non-negative Matrix Factorization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NMF Discussion http://www.quuxlabs.com/blog/2010/09/matrix-factorization-a-simple-tutorial-and-implementation-in-python/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Low-rank SVD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Low rank SVD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  <a:hlinkClick r:id="rId1"/>
              </a:rPr>
              <a:t>https://research.fb.com/fast-randomized-svd/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000" spc="-1" strike="noStrike">
                <a:latin typeface="Arial"/>
              </a:rPr>
              <a:t>Matrix Factorization Examples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Refer to spreadsheet britlit.xlsx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2019-12-11T19:02:25Z</dcterms:created>
  <dc:creator/>
  <dc:description/>
  <dc:language>en-US</dc:language>
  <cp:lastModifiedBy/>
  <dcterms:modified xsi:type="dcterms:W3CDTF">2019-12-21T07:54:55Z</dcterms:modified>
  <cp:revision>39</cp:revision>
  <dc:subject/>
  <dc:title>Bright Blue</dc:title>
</cp:coreProperties>
</file>