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6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76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38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1977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2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9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9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0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1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7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47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87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Smart Interactive CPR Training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Saving Lives Through Smart Technology</a:t>
            </a:r>
          </a:p>
          <a:p>
            <a:r>
              <a:rPr dirty="0"/>
              <a:t>Team: </a:t>
            </a:r>
            <a:r>
              <a:rPr lang="en-IN" dirty="0"/>
              <a:t>TEAM[SC2]3_No:11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“Empowering Every Citizen to Save a Life”</a:t>
            </a:r>
          </a:p>
          <a:p>
            <a:r>
              <a:t>• Innovative, engaging, and effective CPR training tool</a:t>
            </a:r>
          </a:p>
          <a:p>
            <a:r>
              <a:t>• Combines health tech, gamification, and real-time AI feedback</a:t>
            </a:r>
          </a:p>
          <a:p>
            <a:r>
              <a:t>• Ready to scale for schools, hospitals, and the public</a:t>
            </a:r>
          </a:p>
          <a:p>
            <a:r>
              <a:t>🙏 Thank you!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CPR is a critical life-saving skill, yet:</a:t>
            </a:r>
          </a:p>
          <a:p>
            <a:r>
              <a:t>• Most people lack the training and confidence to perform it correctly.</a:t>
            </a:r>
          </a:p>
          <a:p>
            <a:r>
              <a:t>• Current training methods lack real-time feedback and engagement.</a:t>
            </a:r>
          </a:p>
          <a:p>
            <a:r>
              <a:t>• Poor technique reduces survival chances in emergencies.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smart mobile app that:</a:t>
            </a:r>
          </a:p>
          <a:p>
            <a:r>
              <a:t>• Provides real-time corrective feedback on CPR performance.</a:t>
            </a:r>
          </a:p>
          <a:p>
            <a:r>
              <a:t>• Enhances CPR training via gamified learning.</a:t>
            </a:r>
          </a:p>
          <a:p>
            <a:r>
              <a:t>• Offers visual + voice-guided instructions.</a:t>
            </a:r>
          </a:p>
          <a:p>
            <a:r>
              <a:t>• Uses smartphone sensors or wearables to track depth &amp; rate.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Training App for CPR skills.</a:t>
            </a:r>
          </a:p>
          <a:p>
            <a:r>
              <a:t>Monitors CPR compressions via:</a:t>
            </a:r>
          </a:p>
          <a:p>
            <a:r>
              <a:t>• Smartphone gyroscope &amp; accelerometer.</a:t>
            </a:r>
          </a:p>
          <a:p>
            <a:r>
              <a:t>• Wearables (smartwatches, fitness bands).</a:t>
            </a:r>
          </a:p>
          <a:p>
            <a:r>
              <a:t>Provides instant feedback, realistic scenarios, and gamified challenges.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Real-time feedback on compression depth &amp; rate</a:t>
            </a:r>
          </a:p>
          <a:p>
            <a:r>
              <a:t>✔️ Visual and audio coaching for improvement</a:t>
            </a:r>
          </a:p>
          <a:p>
            <a:r>
              <a:t>✔️ Virtual patient scenarios (adult, child, infant)</a:t>
            </a:r>
          </a:p>
          <a:p>
            <a:r>
              <a:t>✔️ Score-based gamification &amp; progression tracking</a:t>
            </a:r>
          </a:p>
          <a:p>
            <a:r>
              <a:t>✔️ CPR certification mode (with test &amp; practice)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(Architecture)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performs CPR on a dummy/surface</a:t>
            </a:r>
          </a:p>
          <a:p>
            <a:r>
              <a:t>2. Sensors track motion data (depth, rhythm)</a:t>
            </a:r>
          </a:p>
          <a:p>
            <a:r>
              <a:t>3. Data processed in real-time using ML or logic</a:t>
            </a:r>
          </a:p>
          <a:p>
            <a:r>
              <a:t>4. Feedback engine provides alerts</a:t>
            </a:r>
          </a:p>
          <a:p>
            <a:r>
              <a:t>5. UI displays accuracy, tips, and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Flutter / React Native</a:t>
            </a:r>
          </a:p>
          <a:p>
            <a:r>
              <a:t>Backend: Firebase / Node.js</a:t>
            </a:r>
          </a:p>
          <a:p>
            <a:r>
              <a:t>Sensors: Accelerometer, gyroscope, smartwatch</a:t>
            </a:r>
          </a:p>
          <a:p>
            <a:r>
              <a:t>Voice &amp; Visual Guidance: TTS engine + animations</a:t>
            </a:r>
          </a:p>
          <a:p>
            <a:r>
              <a:t>Analytics: CPR performance trends &amp;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&amp;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🎮 Challenges &amp; Levels – Timed CPR tasks, unlock badges</a:t>
            </a:r>
          </a:p>
          <a:p>
            <a:r>
              <a:t>🏆 Leaderboard – Compete with peers globally</a:t>
            </a:r>
          </a:p>
          <a:p>
            <a:r>
              <a:t>📊 Performance Analytics – Visual skill feedback</a:t>
            </a:r>
          </a:p>
          <a:p>
            <a:r>
              <a:t>💡 Rewards – Earn coins or ranks for accuracy</a:t>
            </a:r>
          </a:p>
          <a:p>
            <a:r>
              <a:t>👨‍🏫 Instructor Mode – For guided sessions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AI Chat Assistant for CPR questions</a:t>
            </a:r>
          </a:p>
          <a:p>
            <a:r>
              <a:t>🧑‍⚕️ Integration with health orgs for remote CPR certification</a:t>
            </a:r>
          </a:p>
          <a:p>
            <a:r>
              <a:t>🕶️ VR/AR Support for immersive CPR training</a:t>
            </a:r>
          </a:p>
          <a:p>
            <a:r>
              <a:t>🌍 Multilingual Support for global reach</a:t>
            </a:r>
          </a:p>
          <a:p>
            <a:r>
              <a:t>📡 Emergency assist mode for real-time CPR during crisis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</TotalTime>
  <Words>419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Smart Interactive CPR Training App</vt:lpstr>
      <vt:lpstr>Problem Statement</vt:lpstr>
      <vt:lpstr>Project Objective</vt:lpstr>
      <vt:lpstr>Solution Overview</vt:lpstr>
      <vt:lpstr>Key Features</vt:lpstr>
      <vt:lpstr>How It Works (Architecture)</vt:lpstr>
      <vt:lpstr>Technology Stack</vt:lpstr>
      <vt:lpstr>Gamification &amp; Engagement</vt:lpstr>
      <vt:lpstr>Future Scope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DINESH CHOUDHURY</cp:lastModifiedBy>
  <cp:revision>2</cp:revision>
  <dcterms:created xsi:type="dcterms:W3CDTF">2013-01-27T09:14:16Z</dcterms:created>
  <dcterms:modified xsi:type="dcterms:W3CDTF">2025-07-25T03:42:05Z</dcterms:modified>
  <cp:category/>
</cp:coreProperties>
</file>