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7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8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94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5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79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79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1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5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79C0A6-7FB8-4C83-A684-F2C830FA1DA8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82DB-4F0F-4B0B-8B9C-74AF1B93D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28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2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B96-5646-E1F3-ECFC-E51987AAD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851" y="3429000"/>
            <a:ext cx="8825658" cy="1199764"/>
          </a:xfrm>
        </p:spPr>
        <p:txBody>
          <a:bodyPr/>
          <a:lstStyle/>
          <a:p>
            <a:r>
              <a:rPr lang="en-IN" dirty="0"/>
              <a:t> Salary prediction</a:t>
            </a:r>
            <a:br>
              <a:rPr lang="en-IN" dirty="0"/>
            </a:br>
            <a:r>
              <a:rPr lang="en-IN" dirty="0"/>
              <a:t>  </a:t>
            </a:r>
            <a:r>
              <a:rPr lang="en-IN" sz="3600" dirty="0"/>
              <a:t>with help of Linear Regression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D461C-9945-E5E4-E946-2E1925C2F8B8}"/>
              </a:ext>
            </a:extLst>
          </p:cNvPr>
          <p:cNvSpPr txBox="1"/>
          <p:nvPr/>
        </p:nvSpPr>
        <p:spPr>
          <a:xfrm>
            <a:off x="8453120" y="5151120"/>
            <a:ext cx="315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Submitted </a:t>
            </a:r>
          </a:p>
          <a:p>
            <a:r>
              <a:rPr lang="en-IN" dirty="0"/>
              <a:t>                by </a:t>
            </a:r>
          </a:p>
          <a:p>
            <a:r>
              <a:rPr lang="en-IN" dirty="0"/>
              <a:t>Damarla Dineshbabu</a:t>
            </a:r>
          </a:p>
        </p:txBody>
      </p:sp>
    </p:spTree>
    <p:extLst>
      <p:ext uri="{BB962C8B-B14F-4D97-AF65-F5344CB8AC3E}">
        <p14:creationId xmlns:p14="http://schemas.microsoft.com/office/powerpoint/2010/main" val="10106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D48B5-5308-4CC2-756A-43261820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228418"/>
            <a:ext cx="1161259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ABF1F-2AEF-1BA8-DFA1-31EEC86C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09854"/>
            <a:ext cx="11165840" cy="62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4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0F9F0-7439-9B8D-87F0-87224A61F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1680918"/>
            <a:ext cx="86022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789D1-D2EF-4F61-2F28-7A83AA8A8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191676"/>
            <a:ext cx="10332720" cy="54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9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7382B-DA72-56CC-0ABD-73B2793A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8" y="228778"/>
            <a:ext cx="5001323" cy="1991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010B7-BC6A-604A-C32E-264506DC3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57" y="2444245"/>
            <a:ext cx="6508603" cy="43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46DE4-C246-6FCA-CB70-3095B365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6" y="233680"/>
            <a:ext cx="3687467" cy="6309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E9397-9941-30D5-B168-FFEBFA1ED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53" y="314960"/>
            <a:ext cx="7182852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8493E-9014-C640-8B5C-8A6EE544F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3" y="2583563"/>
            <a:ext cx="7868561" cy="33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4E2FE-FFF5-A6D4-BCF6-91011719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5" y="91440"/>
            <a:ext cx="5186009" cy="667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93D49-0D95-F562-EDFA-4A2420973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65" y="660400"/>
            <a:ext cx="6492240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2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84F4E-E3B7-0F34-BAD8-E5C36ADF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" y="334031"/>
            <a:ext cx="5077534" cy="4239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34DD6-347E-55D4-52A8-DBEC71099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79" y="518160"/>
            <a:ext cx="5681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6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33E26-94DB-A066-F1A9-0FA68D6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2" y="200599"/>
            <a:ext cx="5410955" cy="5420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E22AC-90A7-02F1-8F88-BD55CC74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20" y="431800"/>
            <a:ext cx="6228080" cy="51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6EC44-88F7-FE73-6D4C-279FAF49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471074"/>
            <a:ext cx="5572903" cy="5915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8A944-D0F0-30F4-B29E-B494E33AB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19" y="934720"/>
            <a:ext cx="5329484" cy="52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2FA73-E09F-8549-644C-57D22A4A5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52400"/>
            <a:ext cx="9482665" cy="5333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9A216-3785-AC4F-9A8C-0CD7E2FCC92D}"/>
              </a:ext>
            </a:extLst>
          </p:cNvPr>
          <p:cNvSpPr txBox="1"/>
          <p:nvPr/>
        </p:nvSpPr>
        <p:spPr>
          <a:xfrm>
            <a:off x="3149600" y="5842000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Importing python libraries </a:t>
            </a:r>
          </a:p>
        </p:txBody>
      </p:sp>
    </p:spTree>
    <p:extLst>
      <p:ext uri="{BB962C8B-B14F-4D97-AF65-F5344CB8AC3E}">
        <p14:creationId xmlns:p14="http://schemas.microsoft.com/office/powerpoint/2010/main" val="172268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3484C-C09A-713F-8F2A-9C289183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5" y="197452"/>
            <a:ext cx="8431295" cy="5020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ACC80-E414-3CAC-C170-80A0BEFAE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59" y="197452"/>
            <a:ext cx="4023361" cy="51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7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E46B5-B07C-373E-B018-F234479B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576242"/>
            <a:ext cx="11419840" cy="52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540AE-762E-8D65-9662-0909ADD86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905909"/>
            <a:ext cx="11440160" cy="43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C885A-09F2-2253-5675-45C3B39B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" y="487679"/>
            <a:ext cx="9895840" cy="57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4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D9D3B-8E1C-DA35-292C-F145F0A5A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9" y="518160"/>
            <a:ext cx="9746893" cy="56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63D11-844A-40A0-5022-9A2A1B64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9" y="436880"/>
            <a:ext cx="9919302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90C68-AF0E-B696-0411-51654972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7" y="1533260"/>
            <a:ext cx="1135538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10CB9-3428-B18C-2699-0C604F37D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9" y="248920"/>
            <a:ext cx="7243281" cy="63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86247-E146-3154-05E7-63D1968D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3" y="223520"/>
            <a:ext cx="10269234" cy="62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6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02EFC-B43E-C3FF-C82A-4BFBBC1D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65" y="264160"/>
            <a:ext cx="9750669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EBF5C-D333-938F-1595-2C9E1B86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313690"/>
            <a:ext cx="10586720" cy="59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DB66E-27D7-05A0-F8F6-7AAF374CE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157199"/>
            <a:ext cx="11511280" cy="45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7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BD4AE-23E4-3D7D-4B98-DA039563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81507"/>
            <a:ext cx="11562080" cy="54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5A992-447D-FD4C-7343-609E550CA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91530"/>
            <a:ext cx="11013440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72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FFFFE-14BA-EA3B-FB02-9A5431F07B98}"/>
              </a:ext>
            </a:extLst>
          </p:cNvPr>
          <p:cNvSpPr txBox="1"/>
          <p:nvPr/>
        </p:nvSpPr>
        <p:spPr>
          <a:xfrm>
            <a:off x="3632200" y="2793999"/>
            <a:ext cx="492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89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1139A-D861-EFC7-B6C0-71C04C4B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8" y="271371"/>
            <a:ext cx="9540002" cy="52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0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FEDA3-6647-8A44-533C-16267AA9C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240"/>
            <a:ext cx="10638649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ACD79-49A6-245B-2FC4-1170899B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71120"/>
            <a:ext cx="10439964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969-280B-AECA-D1FE-45819B4A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6" y="1077043"/>
            <a:ext cx="750674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6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3A42B-8445-1CEC-F151-9206CE60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1" y="1652339"/>
            <a:ext cx="1158401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B1C78-2D36-D793-A068-C6FC4C40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90154"/>
            <a:ext cx="1143159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02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21</Words>
  <Application>Microsoft Office PowerPoint</Application>
  <PresentationFormat>Widescreen</PresentationFormat>
  <Paragraphs>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</vt:lpstr>
      <vt:lpstr> Salary prediction   with help of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Salary prediction   with help of Linear Regression</dc:title>
  <dc:creator>dinesh damarla</dc:creator>
  <cp:lastModifiedBy>dinesh damarla</cp:lastModifiedBy>
  <cp:revision>2</cp:revision>
  <dcterms:created xsi:type="dcterms:W3CDTF">2024-06-12T19:16:54Z</dcterms:created>
  <dcterms:modified xsi:type="dcterms:W3CDTF">2024-06-22T07:15:35Z</dcterms:modified>
</cp:coreProperties>
</file>