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EF9D3-6165-4BFA-A46B-8FDE78B50C0C}" v="72" dt="2024-03-25T10:13:03.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5" d="100"/>
          <a:sy n="65" d="100"/>
        </p:scale>
        <p:origin x="68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mar Thiyagarajan" userId="59496d9c-0f5c-4512-8ae3-c4e737a17964" providerId="ADAL" clId="{2D9EF9D3-6165-4BFA-A46B-8FDE78B50C0C}"/>
    <pc:docChg chg="undo custSel addSld modSld">
      <pc:chgData name="Dinesh Kumar Thiyagarajan" userId="59496d9c-0f5c-4512-8ae3-c4e737a17964" providerId="ADAL" clId="{2D9EF9D3-6165-4BFA-A46B-8FDE78B50C0C}" dt="2024-03-25T10:13:03.501" v="1012" actId="1076"/>
      <pc:docMkLst>
        <pc:docMk/>
      </pc:docMkLst>
      <pc:sldChg chg="addSp delSp modSp mod delDesignElem">
        <pc:chgData name="Dinesh Kumar Thiyagarajan" userId="59496d9c-0f5c-4512-8ae3-c4e737a17964" providerId="ADAL" clId="{2D9EF9D3-6165-4BFA-A46B-8FDE78B50C0C}" dt="2024-03-25T10:01:32.827" v="466" actId="14100"/>
        <pc:sldMkLst>
          <pc:docMk/>
          <pc:sldMk cId="4074309744" sldId="256"/>
        </pc:sldMkLst>
        <pc:spChg chg="mod">
          <ac:chgData name="Dinesh Kumar Thiyagarajan" userId="59496d9c-0f5c-4512-8ae3-c4e737a17964" providerId="ADAL" clId="{2D9EF9D3-6165-4BFA-A46B-8FDE78B50C0C}" dt="2024-03-25T10:01:32.827" v="466" actId="14100"/>
          <ac:spMkLst>
            <pc:docMk/>
            <pc:sldMk cId="4074309744" sldId="256"/>
            <ac:spMk id="3" creationId="{4D28B569-6320-BB82-FC00-9D00E7E71BD9}"/>
          </ac:spMkLst>
        </pc:spChg>
        <pc:spChg chg="add del">
          <ac:chgData name="Dinesh Kumar Thiyagarajan" userId="59496d9c-0f5c-4512-8ae3-c4e737a17964" providerId="ADAL" clId="{2D9EF9D3-6165-4BFA-A46B-8FDE78B50C0C}" dt="2024-03-25T09:59:28.141" v="328"/>
          <ac:spMkLst>
            <pc:docMk/>
            <pc:sldMk cId="4074309744" sldId="256"/>
            <ac:spMk id="8" creationId="{879EECFE-814E-4B68-96A7-86A795BD22F7}"/>
          </ac:spMkLst>
        </pc:spChg>
        <pc:spChg chg="add del">
          <ac:chgData name="Dinesh Kumar Thiyagarajan" userId="59496d9c-0f5c-4512-8ae3-c4e737a17964" providerId="ADAL" clId="{2D9EF9D3-6165-4BFA-A46B-8FDE78B50C0C}" dt="2024-03-25T09:59:28.141" v="328"/>
          <ac:spMkLst>
            <pc:docMk/>
            <pc:sldMk cId="4074309744" sldId="256"/>
            <ac:spMk id="10" creationId="{AF180F00-B4B2-4196-BB1C-ECD21B03F0A9}"/>
          </ac:spMkLst>
        </pc:spChg>
        <pc:spChg chg="add del">
          <ac:chgData name="Dinesh Kumar Thiyagarajan" userId="59496d9c-0f5c-4512-8ae3-c4e737a17964" providerId="ADAL" clId="{2D9EF9D3-6165-4BFA-A46B-8FDE78B50C0C}" dt="2024-03-25T09:59:28.141" v="328"/>
          <ac:spMkLst>
            <pc:docMk/>
            <pc:sldMk cId="4074309744" sldId="256"/>
            <ac:spMk id="12" creationId="{EE04B5EB-F158-4507-90DD-BD23620C7CC9}"/>
          </ac:spMkLst>
        </pc:spChg>
        <pc:cxnChg chg="add del">
          <ac:chgData name="Dinesh Kumar Thiyagarajan" userId="59496d9c-0f5c-4512-8ae3-c4e737a17964" providerId="ADAL" clId="{2D9EF9D3-6165-4BFA-A46B-8FDE78B50C0C}" dt="2024-03-25T09:59:28.141" v="328"/>
          <ac:cxnSpMkLst>
            <pc:docMk/>
            <pc:sldMk cId="4074309744" sldId="256"/>
            <ac:cxnSpMk id="14" creationId="{BDF0D3DE-EC74-4C9F-AFA1-DC5CE5236B1F}"/>
          </ac:cxnSpMkLst>
        </pc:cxnChg>
      </pc:sldChg>
      <pc:sldChg chg="addSp delSp modSp mod setBg">
        <pc:chgData name="Dinesh Kumar Thiyagarajan" userId="59496d9c-0f5c-4512-8ae3-c4e737a17964" providerId="ADAL" clId="{2D9EF9D3-6165-4BFA-A46B-8FDE78B50C0C}" dt="2024-03-25T09:59:42.271" v="329" actId="26606"/>
        <pc:sldMkLst>
          <pc:docMk/>
          <pc:sldMk cId="3195320450" sldId="257"/>
        </pc:sldMkLst>
        <pc:spChg chg="mod">
          <ac:chgData name="Dinesh Kumar Thiyagarajan" userId="59496d9c-0f5c-4512-8ae3-c4e737a17964" providerId="ADAL" clId="{2D9EF9D3-6165-4BFA-A46B-8FDE78B50C0C}" dt="2024-03-25T09:59:42.271" v="329" actId="26606"/>
          <ac:spMkLst>
            <pc:docMk/>
            <pc:sldMk cId="3195320450" sldId="257"/>
            <ac:spMk id="2" creationId="{E49B9D87-E62A-61F0-0714-84EBCE6B349A}"/>
          </ac:spMkLst>
        </pc:spChg>
        <pc:spChg chg="del mod">
          <ac:chgData name="Dinesh Kumar Thiyagarajan" userId="59496d9c-0f5c-4512-8ae3-c4e737a17964" providerId="ADAL" clId="{2D9EF9D3-6165-4BFA-A46B-8FDE78B50C0C}" dt="2024-03-25T09:59:42.271" v="329" actId="26606"/>
          <ac:spMkLst>
            <pc:docMk/>
            <pc:sldMk cId="3195320450" sldId="257"/>
            <ac:spMk id="3" creationId="{97E295B6-BDA6-4F12-6200-7F56CFDD0B0D}"/>
          </ac:spMkLst>
        </pc:spChg>
        <pc:spChg chg="add">
          <ac:chgData name="Dinesh Kumar Thiyagarajan" userId="59496d9c-0f5c-4512-8ae3-c4e737a17964" providerId="ADAL" clId="{2D9EF9D3-6165-4BFA-A46B-8FDE78B50C0C}" dt="2024-03-25T09:59:42.271" v="329" actId="26606"/>
          <ac:spMkLst>
            <pc:docMk/>
            <pc:sldMk cId="3195320450" sldId="257"/>
            <ac:spMk id="9" creationId="{9DBC8166-481C-4473-95F5-9A5B9073B7F1}"/>
          </ac:spMkLst>
        </pc:spChg>
        <pc:spChg chg="add">
          <ac:chgData name="Dinesh Kumar Thiyagarajan" userId="59496d9c-0f5c-4512-8ae3-c4e737a17964" providerId="ADAL" clId="{2D9EF9D3-6165-4BFA-A46B-8FDE78B50C0C}" dt="2024-03-25T09:59:42.271" v="329" actId="26606"/>
          <ac:spMkLst>
            <pc:docMk/>
            <pc:sldMk cId="3195320450" sldId="257"/>
            <ac:spMk id="11" creationId="{A5A5CE6E-90AF-4D43-A014-1F9EC83EB93D}"/>
          </ac:spMkLst>
        </pc:spChg>
        <pc:graphicFrameChg chg="add">
          <ac:chgData name="Dinesh Kumar Thiyagarajan" userId="59496d9c-0f5c-4512-8ae3-c4e737a17964" providerId="ADAL" clId="{2D9EF9D3-6165-4BFA-A46B-8FDE78B50C0C}" dt="2024-03-25T09:59:42.271" v="329" actId="26606"/>
          <ac:graphicFrameMkLst>
            <pc:docMk/>
            <pc:sldMk cId="3195320450" sldId="257"/>
            <ac:graphicFrameMk id="5" creationId="{D9484953-2ADE-CA6C-ED04-CFF28A91C7D8}"/>
          </ac:graphicFrameMkLst>
        </pc:graphicFrameChg>
      </pc:sldChg>
      <pc:sldChg chg="addSp delSp modSp mod setBg">
        <pc:chgData name="Dinesh Kumar Thiyagarajan" userId="59496d9c-0f5c-4512-8ae3-c4e737a17964" providerId="ADAL" clId="{2D9EF9D3-6165-4BFA-A46B-8FDE78B50C0C}" dt="2024-03-25T10:13:03.501" v="1012" actId="1076"/>
        <pc:sldMkLst>
          <pc:docMk/>
          <pc:sldMk cId="3583217576" sldId="258"/>
        </pc:sldMkLst>
        <pc:spChg chg="mod">
          <ac:chgData name="Dinesh Kumar Thiyagarajan" userId="59496d9c-0f5c-4512-8ae3-c4e737a17964" providerId="ADAL" clId="{2D9EF9D3-6165-4BFA-A46B-8FDE78B50C0C}" dt="2024-03-25T10:12:33.361" v="982"/>
          <ac:spMkLst>
            <pc:docMk/>
            <pc:sldMk cId="3583217576" sldId="258"/>
            <ac:spMk id="5" creationId="{0B5C2E29-1787-99EA-0574-08226A452492}"/>
          </ac:spMkLst>
        </pc:spChg>
        <pc:spChg chg="add mod">
          <ac:chgData name="Dinesh Kumar Thiyagarajan" userId="59496d9c-0f5c-4512-8ae3-c4e737a17964" providerId="ADAL" clId="{2D9EF9D3-6165-4BFA-A46B-8FDE78B50C0C}" dt="2024-03-25T09:45:52.533" v="48" actId="767"/>
          <ac:spMkLst>
            <pc:docMk/>
            <pc:sldMk cId="3583217576" sldId="258"/>
            <ac:spMk id="8" creationId="{3FF51912-292A-2EC0-A6F1-37ED88EDB632}"/>
          </ac:spMkLst>
        </pc:spChg>
        <pc:spChg chg="add">
          <ac:chgData name="Dinesh Kumar Thiyagarajan" userId="59496d9c-0f5c-4512-8ae3-c4e737a17964" providerId="ADAL" clId="{2D9EF9D3-6165-4BFA-A46B-8FDE78B50C0C}" dt="2024-03-25T10:09:32.071" v="758" actId="26606"/>
          <ac:spMkLst>
            <pc:docMk/>
            <pc:sldMk cId="3583217576" sldId="258"/>
            <ac:spMk id="1028" creationId="{F3060C83-F051-4F0E-ABAD-AA0DFC48B218}"/>
          </ac:spMkLst>
        </pc:spChg>
        <pc:spChg chg="add">
          <ac:chgData name="Dinesh Kumar Thiyagarajan" userId="59496d9c-0f5c-4512-8ae3-c4e737a17964" providerId="ADAL" clId="{2D9EF9D3-6165-4BFA-A46B-8FDE78B50C0C}" dt="2024-03-25T10:09:32.071" v="758" actId="26606"/>
          <ac:spMkLst>
            <pc:docMk/>
            <pc:sldMk cId="3583217576" sldId="258"/>
            <ac:spMk id="1029" creationId="{83C98ABE-055B-441F-B07E-44F97F083C39}"/>
          </ac:spMkLst>
        </pc:spChg>
        <pc:spChg chg="add">
          <ac:chgData name="Dinesh Kumar Thiyagarajan" userId="59496d9c-0f5c-4512-8ae3-c4e737a17964" providerId="ADAL" clId="{2D9EF9D3-6165-4BFA-A46B-8FDE78B50C0C}" dt="2024-03-25T10:09:32.071" v="758" actId="26606"/>
          <ac:spMkLst>
            <pc:docMk/>
            <pc:sldMk cId="3583217576" sldId="258"/>
            <ac:spMk id="1030" creationId="{3783CA14-24A1-485C-8B30-D6A5D87987AD}"/>
          </ac:spMkLst>
        </pc:spChg>
        <pc:spChg chg="add del">
          <ac:chgData name="Dinesh Kumar Thiyagarajan" userId="59496d9c-0f5c-4512-8ae3-c4e737a17964" providerId="ADAL" clId="{2D9EF9D3-6165-4BFA-A46B-8FDE78B50C0C}" dt="2024-03-25T10:08:59.063" v="755" actId="26606"/>
          <ac:spMkLst>
            <pc:docMk/>
            <pc:sldMk cId="3583217576" sldId="258"/>
            <ac:spMk id="1031" creationId="{86FF76B9-219D-4469-AF87-0236D29032F1}"/>
          </ac:spMkLst>
        </pc:spChg>
        <pc:spChg chg="add">
          <ac:chgData name="Dinesh Kumar Thiyagarajan" userId="59496d9c-0f5c-4512-8ae3-c4e737a17964" providerId="ADAL" clId="{2D9EF9D3-6165-4BFA-A46B-8FDE78B50C0C}" dt="2024-03-25T10:09:32.071" v="758" actId="26606"/>
          <ac:spMkLst>
            <pc:docMk/>
            <pc:sldMk cId="3583217576" sldId="258"/>
            <ac:spMk id="1032" creationId="{9A97C86A-04D6-40F7-AE84-31AB43E6A846}"/>
          </ac:spMkLst>
        </pc:spChg>
        <pc:spChg chg="add">
          <ac:chgData name="Dinesh Kumar Thiyagarajan" userId="59496d9c-0f5c-4512-8ae3-c4e737a17964" providerId="ADAL" clId="{2D9EF9D3-6165-4BFA-A46B-8FDE78B50C0C}" dt="2024-03-25T10:09:32.071" v="758" actId="26606"/>
          <ac:spMkLst>
            <pc:docMk/>
            <pc:sldMk cId="3583217576" sldId="258"/>
            <ac:spMk id="1035" creationId="{29FDB030-9B49-4CED-8CCD-4D99382388AC}"/>
          </ac:spMkLst>
        </pc:spChg>
        <pc:spChg chg="add del">
          <ac:chgData name="Dinesh Kumar Thiyagarajan" userId="59496d9c-0f5c-4512-8ae3-c4e737a17964" providerId="ADAL" clId="{2D9EF9D3-6165-4BFA-A46B-8FDE78B50C0C}" dt="2024-03-25T10:08:59.063" v="755" actId="26606"/>
          <ac:spMkLst>
            <pc:docMk/>
            <pc:sldMk cId="3583217576" sldId="258"/>
            <ac:spMk id="1037" creationId="{2E80C965-DB6D-4F81-9E9E-B027384D0BD6}"/>
          </ac:spMkLst>
        </pc:spChg>
        <pc:spChg chg="add del">
          <ac:chgData name="Dinesh Kumar Thiyagarajan" userId="59496d9c-0f5c-4512-8ae3-c4e737a17964" providerId="ADAL" clId="{2D9EF9D3-6165-4BFA-A46B-8FDE78B50C0C}" dt="2024-03-25T10:08:59.063" v="755" actId="26606"/>
          <ac:spMkLst>
            <pc:docMk/>
            <pc:sldMk cId="3583217576" sldId="258"/>
            <ac:spMk id="1039" creationId="{633C5E46-DAC5-4661-9C87-22B08E2A512F}"/>
          </ac:spMkLst>
        </pc:spChg>
        <pc:spChg chg="add">
          <ac:chgData name="Dinesh Kumar Thiyagarajan" userId="59496d9c-0f5c-4512-8ae3-c4e737a17964" providerId="ADAL" clId="{2D9EF9D3-6165-4BFA-A46B-8FDE78B50C0C}" dt="2024-03-25T10:09:32.071" v="758" actId="26606"/>
          <ac:spMkLst>
            <pc:docMk/>
            <pc:sldMk cId="3583217576" sldId="258"/>
            <ac:spMk id="1041" creationId="{FF9F2414-84E8-453E-B1F3-389FDE8192D9}"/>
          </ac:spMkLst>
        </pc:spChg>
        <pc:spChg chg="add">
          <ac:chgData name="Dinesh Kumar Thiyagarajan" userId="59496d9c-0f5c-4512-8ae3-c4e737a17964" providerId="ADAL" clId="{2D9EF9D3-6165-4BFA-A46B-8FDE78B50C0C}" dt="2024-03-25T10:09:32.071" v="758" actId="26606"/>
          <ac:spMkLst>
            <pc:docMk/>
            <pc:sldMk cId="3583217576" sldId="258"/>
            <ac:spMk id="1043" creationId="{3ECA69A1-7536-43AC-85EF-C7106179F5ED}"/>
          </ac:spMkLst>
        </pc:spChg>
        <pc:grpChg chg="add del">
          <ac:chgData name="Dinesh Kumar Thiyagarajan" userId="59496d9c-0f5c-4512-8ae3-c4e737a17964" providerId="ADAL" clId="{2D9EF9D3-6165-4BFA-A46B-8FDE78B50C0C}" dt="2024-03-25T10:08:59.063" v="755" actId="26606"/>
          <ac:grpSpMkLst>
            <pc:docMk/>
            <pc:sldMk cId="3583217576" sldId="258"/>
            <ac:grpSpMk id="1033" creationId="{DB88BD78-87E1-424D-B479-C37D8E41B12E}"/>
          </ac:grpSpMkLst>
        </pc:grpChg>
        <pc:picChg chg="add mod">
          <ac:chgData name="Dinesh Kumar Thiyagarajan" userId="59496d9c-0f5c-4512-8ae3-c4e737a17964" providerId="ADAL" clId="{2D9EF9D3-6165-4BFA-A46B-8FDE78B50C0C}" dt="2024-03-25T10:12:42.133" v="1003" actId="1036"/>
          <ac:picMkLst>
            <pc:docMk/>
            <pc:sldMk cId="3583217576" sldId="258"/>
            <ac:picMk id="7" creationId="{2F759B0F-79FB-7B97-B5E5-FA3DD06BC7FA}"/>
          </ac:picMkLst>
        </pc:picChg>
        <pc:picChg chg="add mod">
          <ac:chgData name="Dinesh Kumar Thiyagarajan" userId="59496d9c-0f5c-4512-8ae3-c4e737a17964" providerId="ADAL" clId="{2D9EF9D3-6165-4BFA-A46B-8FDE78B50C0C}" dt="2024-03-25T10:11:38.780" v="935" actId="1036"/>
          <ac:picMkLst>
            <pc:docMk/>
            <pc:sldMk cId="3583217576" sldId="258"/>
            <ac:picMk id="10" creationId="{44D77AE4-9B28-9361-DC75-8CDA2CA7984A}"/>
          </ac:picMkLst>
        </pc:picChg>
        <pc:picChg chg="add mod">
          <ac:chgData name="Dinesh Kumar Thiyagarajan" userId="59496d9c-0f5c-4512-8ae3-c4e737a17964" providerId="ADAL" clId="{2D9EF9D3-6165-4BFA-A46B-8FDE78B50C0C}" dt="2024-03-25T10:11:39.033" v="936" actId="1036"/>
          <ac:picMkLst>
            <pc:docMk/>
            <pc:sldMk cId="3583217576" sldId="258"/>
            <ac:picMk id="12" creationId="{08055A2A-C5D0-87BC-0612-7D10676B23E8}"/>
          </ac:picMkLst>
        </pc:picChg>
        <pc:picChg chg="mod">
          <ac:chgData name="Dinesh Kumar Thiyagarajan" userId="59496d9c-0f5c-4512-8ae3-c4e737a17964" providerId="ADAL" clId="{2D9EF9D3-6165-4BFA-A46B-8FDE78B50C0C}" dt="2024-03-25T10:13:03.501" v="1012" actId="1076"/>
          <ac:picMkLst>
            <pc:docMk/>
            <pc:sldMk cId="3583217576" sldId="258"/>
            <ac:picMk id="1026" creationId="{44A094D0-2984-19BF-D513-A886CADC5A76}"/>
          </ac:picMkLst>
        </pc:picChg>
        <pc:cxnChg chg="add mod">
          <ac:chgData name="Dinesh Kumar Thiyagarajan" userId="59496d9c-0f5c-4512-8ae3-c4e737a17964" providerId="ADAL" clId="{2D9EF9D3-6165-4BFA-A46B-8FDE78B50C0C}" dt="2024-03-25T10:12:49.136" v="1006" actId="14100"/>
          <ac:cxnSpMkLst>
            <pc:docMk/>
            <pc:sldMk cId="3583217576" sldId="258"/>
            <ac:cxnSpMk id="14" creationId="{11464D8A-C178-8473-21DC-2134FEB107A0}"/>
          </ac:cxnSpMkLst>
        </pc:cxnChg>
        <pc:cxnChg chg="add mod">
          <ac:chgData name="Dinesh Kumar Thiyagarajan" userId="59496d9c-0f5c-4512-8ae3-c4e737a17964" providerId="ADAL" clId="{2D9EF9D3-6165-4BFA-A46B-8FDE78B50C0C}" dt="2024-03-25T10:12:55.623" v="1010" actId="14100"/>
          <ac:cxnSpMkLst>
            <pc:docMk/>
            <pc:sldMk cId="3583217576" sldId="258"/>
            <ac:cxnSpMk id="15" creationId="{4F438EA8-A5C3-652B-78D6-1981359D5AF8}"/>
          </ac:cxnSpMkLst>
        </pc:cxnChg>
        <pc:cxnChg chg="add mod">
          <ac:chgData name="Dinesh Kumar Thiyagarajan" userId="59496d9c-0f5c-4512-8ae3-c4e737a17964" providerId="ADAL" clId="{2D9EF9D3-6165-4BFA-A46B-8FDE78B50C0C}" dt="2024-03-25T10:12:51.969" v="1007" actId="14100"/>
          <ac:cxnSpMkLst>
            <pc:docMk/>
            <pc:sldMk cId="3583217576" sldId="258"/>
            <ac:cxnSpMk id="16" creationId="{EDB1F6DE-4587-4033-94BF-3656F73BCC8E}"/>
          </ac:cxnSpMkLst>
        </pc:cxnChg>
      </pc:sldChg>
      <pc:sldChg chg="addSp delSp modSp new mod">
        <pc:chgData name="Dinesh Kumar Thiyagarajan" userId="59496d9c-0f5c-4512-8ae3-c4e737a17964" providerId="ADAL" clId="{2D9EF9D3-6165-4BFA-A46B-8FDE78B50C0C}" dt="2024-03-25T10:05:51.005" v="610" actId="1076"/>
        <pc:sldMkLst>
          <pc:docMk/>
          <pc:sldMk cId="2911080055" sldId="259"/>
        </pc:sldMkLst>
        <pc:spChg chg="del">
          <ac:chgData name="Dinesh Kumar Thiyagarajan" userId="59496d9c-0f5c-4512-8ae3-c4e737a17964" providerId="ADAL" clId="{2D9EF9D3-6165-4BFA-A46B-8FDE78B50C0C}" dt="2024-03-25T09:43:22.597" v="7" actId="478"/>
          <ac:spMkLst>
            <pc:docMk/>
            <pc:sldMk cId="2911080055" sldId="259"/>
            <ac:spMk id="2" creationId="{3EBB1745-9D10-41CC-CF57-736E9184732F}"/>
          </ac:spMkLst>
        </pc:spChg>
        <pc:spChg chg="del">
          <ac:chgData name="Dinesh Kumar Thiyagarajan" userId="59496d9c-0f5c-4512-8ae3-c4e737a17964" providerId="ADAL" clId="{2D9EF9D3-6165-4BFA-A46B-8FDE78B50C0C}" dt="2024-03-25T09:43:20.262" v="6" actId="478"/>
          <ac:spMkLst>
            <pc:docMk/>
            <pc:sldMk cId="2911080055" sldId="259"/>
            <ac:spMk id="3" creationId="{10D0B2E5-494B-897E-B9BA-93AC083ACEF8}"/>
          </ac:spMkLst>
        </pc:spChg>
        <pc:spChg chg="add del mod">
          <ac:chgData name="Dinesh Kumar Thiyagarajan" userId="59496d9c-0f5c-4512-8ae3-c4e737a17964" providerId="ADAL" clId="{2D9EF9D3-6165-4BFA-A46B-8FDE78B50C0C}" dt="2024-03-25T09:55:36.523" v="253" actId="478"/>
          <ac:spMkLst>
            <pc:docMk/>
            <pc:sldMk cId="2911080055" sldId="259"/>
            <ac:spMk id="5" creationId="{27D6B4FB-356D-91CC-DF6A-328B7DD9B199}"/>
          </ac:spMkLst>
        </pc:spChg>
        <pc:spChg chg="add mod">
          <ac:chgData name="Dinesh Kumar Thiyagarajan" userId="59496d9c-0f5c-4512-8ae3-c4e737a17964" providerId="ADAL" clId="{2D9EF9D3-6165-4BFA-A46B-8FDE78B50C0C}" dt="2024-03-25T09:43:56.087" v="14" actId="478"/>
          <ac:spMkLst>
            <pc:docMk/>
            <pc:sldMk cId="2911080055" sldId="259"/>
            <ac:spMk id="6" creationId="{F10F0FD7-F87D-DE97-BAAF-5EFF004935FF}"/>
          </ac:spMkLst>
        </pc:spChg>
        <pc:spChg chg="add del mod">
          <ac:chgData name="Dinesh Kumar Thiyagarajan" userId="59496d9c-0f5c-4512-8ae3-c4e737a17964" providerId="ADAL" clId="{2D9EF9D3-6165-4BFA-A46B-8FDE78B50C0C}" dt="2024-03-25T09:44:21.740" v="22" actId="478"/>
          <ac:spMkLst>
            <pc:docMk/>
            <pc:sldMk cId="2911080055" sldId="259"/>
            <ac:spMk id="7" creationId="{F98F96F7-8F31-32FE-59FD-ED3529E5B3E3}"/>
          </ac:spMkLst>
        </pc:spChg>
        <pc:spChg chg="add mod">
          <ac:chgData name="Dinesh Kumar Thiyagarajan" userId="59496d9c-0f5c-4512-8ae3-c4e737a17964" providerId="ADAL" clId="{2D9EF9D3-6165-4BFA-A46B-8FDE78B50C0C}" dt="2024-03-25T09:55:31.725" v="252"/>
          <ac:spMkLst>
            <pc:docMk/>
            <pc:sldMk cId="2911080055" sldId="259"/>
            <ac:spMk id="9" creationId="{F7583705-E103-77CF-3532-A0B6A2BFB22E}"/>
          </ac:spMkLst>
        </pc:spChg>
        <pc:spChg chg="add mod">
          <ac:chgData name="Dinesh Kumar Thiyagarajan" userId="59496d9c-0f5c-4512-8ae3-c4e737a17964" providerId="ADAL" clId="{2D9EF9D3-6165-4BFA-A46B-8FDE78B50C0C}" dt="2024-03-25T10:02:46.755" v="492" actId="255"/>
          <ac:spMkLst>
            <pc:docMk/>
            <pc:sldMk cId="2911080055" sldId="259"/>
            <ac:spMk id="14" creationId="{AE3F35CF-997B-0142-2C88-AE8F4C49146A}"/>
          </ac:spMkLst>
        </pc:spChg>
        <pc:spChg chg="add del mod">
          <ac:chgData name="Dinesh Kumar Thiyagarajan" userId="59496d9c-0f5c-4512-8ae3-c4e737a17964" providerId="ADAL" clId="{2D9EF9D3-6165-4BFA-A46B-8FDE78B50C0C}" dt="2024-03-25T09:56:32.172" v="265" actId="478"/>
          <ac:spMkLst>
            <pc:docMk/>
            <pc:sldMk cId="2911080055" sldId="259"/>
            <ac:spMk id="18" creationId="{AE83A2C9-E85C-A482-3318-3FE815C633B9}"/>
          </ac:spMkLst>
        </pc:spChg>
        <pc:picChg chg="add del mod">
          <ac:chgData name="Dinesh Kumar Thiyagarajan" userId="59496d9c-0f5c-4512-8ae3-c4e737a17964" providerId="ADAL" clId="{2D9EF9D3-6165-4BFA-A46B-8FDE78B50C0C}" dt="2024-03-25T09:44:04" v="16" actId="478"/>
          <ac:picMkLst>
            <pc:docMk/>
            <pc:sldMk cId="2911080055" sldId="259"/>
            <ac:picMk id="4" creationId="{87E87B67-9D46-9E05-6863-05BB8E7E5788}"/>
          </ac:picMkLst>
        </pc:picChg>
        <pc:picChg chg="add mod">
          <ac:chgData name="Dinesh Kumar Thiyagarajan" userId="59496d9c-0f5c-4512-8ae3-c4e737a17964" providerId="ADAL" clId="{2D9EF9D3-6165-4BFA-A46B-8FDE78B50C0C}" dt="2024-03-25T09:55:31.725" v="252"/>
          <ac:picMkLst>
            <pc:docMk/>
            <pc:sldMk cId="2911080055" sldId="259"/>
            <ac:picMk id="8" creationId="{CB71EBFF-2DF2-EB96-4341-440BCF6B44F3}"/>
          </ac:picMkLst>
        </pc:picChg>
        <pc:picChg chg="add mod">
          <ac:chgData name="Dinesh Kumar Thiyagarajan" userId="59496d9c-0f5c-4512-8ae3-c4e737a17964" providerId="ADAL" clId="{2D9EF9D3-6165-4BFA-A46B-8FDE78B50C0C}" dt="2024-03-25T09:55:31.725" v="252"/>
          <ac:picMkLst>
            <pc:docMk/>
            <pc:sldMk cId="2911080055" sldId="259"/>
            <ac:picMk id="10" creationId="{093C62DA-DA3C-0832-EF00-260AC0767648}"/>
          </ac:picMkLst>
        </pc:picChg>
        <pc:picChg chg="add mod">
          <ac:chgData name="Dinesh Kumar Thiyagarajan" userId="59496d9c-0f5c-4512-8ae3-c4e737a17964" providerId="ADAL" clId="{2D9EF9D3-6165-4BFA-A46B-8FDE78B50C0C}" dt="2024-03-25T09:55:31.725" v="252"/>
          <ac:picMkLst>
            <pc:docMk/>
            <pc:sldMk cId="2911080055" sldId="259"/>
            <ac:picMk id="11" creationId="{A94E850F-18ED-7549-B331-8B7567AE679D}"/>
          </ac:picMkLst>
        </pc:picChg>
        <pc:picChg chg="add mod">
          <ac:chgData name="Dinesh Kumar Thiyagarajan" userId="59496d9c-0f5c-4512-8ae3-c4e737a17964" providerId="ADAL" clId="{2D9EF9D3-6165-4BFA-A46B-8FDE78B50C0C}" dt="2024-03-25T09:55:31.725" v="252"/>
          <ac:picMkLst>
            <pc:docMk/>
            <pc:sldMk cId="2911080055" sldId="259"/>
            <ac:picMk id="12" creationId="{EDB9C16D-FDBF-E5F3-20CD-16E603AF1C6C}"/>
          </ac:picMkLst>
        </pc:picChg>
        <pc:picChg chg="add del mod">
          <ac:chgData name="Dinesh Kumar Thiyagarajan" userId="59496d9c-0f5c-4512-8ae3-c4e737a17964" providerId="ADAL" clId="{2D9EF9D3-6165-4BFA-A46B-8FDE78B50C0C}" dt="2024-03-25T09:56:29.378" v="264" actId="478"/>
          <ac:picMkLst>
            <pc:docMk/>
            <pc:sldMk cId="2911080055" sldId="259"/>
            <ac:picMk id="13" creationId="{2CA9CB3F-488D-0F9F-722B-8C6869C95A81}"/>
          </ac:picMkLst>
        </pc:picChg>
        <pc:picChg chg="add mod">
          <ac:chgData name="Dinesh Kumar Thiyagarajan" userId="59496d9c-0f5c-4512-8ae3-c4e737a17964" providerId="ADAL" clId="{2D9EF9D3-6165-4BFA-A46B-8FDE78B50C0C}" dt="2024-03-25T10:00:31.879" v="364" actId="1036"/>
          <ac:picMkLst>
            <pc:docMk/>
            <pc:sldMk cId="2911080055" sldId="259"/>
            <ac:picMk id="15" creationId="{6197F20F-C890-AA1A-A4B3-F9E12B6B2B0A}"/>
          </ac:picMkLst>
        </pc:picChg>
        <pc:picChg chg="add mod">
          <ac:chgData name="Dinesh Kumar Thiyagarajan" userId="59496d9c-0f5c-4512-8ae3-c4e737a17964" providerId="ADAL" clId="{2D9EF9D3-6165-4BFA-A46B-8FDE78B50C0C}" dt="2024-03-25T10:00:49.686" v="433" actId="1035"/>
          <ac:picMkLst>
            <pc:docMk/>
            <pc:sldMk cId="2911080055" sldId="259"/>
            <ac:picMk id="16" creationId="{F874F55B-867B-F73F-94E4-E61B61E378BC}"/>
          </ac:picMkLst>
        </pc:picChg>
        <pc:picChg chg="add mod">
          <ac:chgData name="Dinesh Kumar Thiyagarajan" userId="59496d9c-0f5c-4512-8ae3-c4e737a17964" providerId="ADAL" clId="{2D9EF9D3-6165-4BFA-A46B-8FDE78B50C0C}" dt="2024-03-25T10:01:02.496" v="461" actId="1036"/>
          <ac:picMkLst>
            <pc:docMk/>
            <pc:sldMk cId="2911080055" sldId="259"/>
            <ac:picMk id="17" creationId="{A332E167-CB72-301B-2A40-5B02E07A1BB1}"/>
          </ac:picMkLst>
        </pc:picChg>
        <pc:picChg chg="add del mod">
          <ac:chgData name="Dinesh Kumar Thiyagarajan" userId="59496d9c-0f5c-4512-8ae3-c4e737a17964" providerId="ADAL" clId="{2D9EF9D3-6165-4BFA-A46B-8FDE78B50C0C}" dt="2024-03-25T09:55:36.523" v="253" actId="478"/>
          <ac:picMkLst>
            <pc:docMk/>
            <pc:sldMk cId="2911080055" sldId="259"/>
            <ac:picMk id="2050" creationId="{B05D3D4E-F426-4BD3-433A-D58B2016B923}"/>
          </ac:picMkLst>
        </pc:picChg>
        <pc:picChg chg="add mod">
          <ac:chgData name="Dinesh Kumar Thiyagarajan" userId="59496d9c-0f5c-4512-8ae3-c4e737a17964" providerId="ADAL" clId="{2D9EF9D3-6165-4BFA-A46B-8FDE78B50C0C}" dt="2024-03-25T10:05:51.005" v="610" actId="1076"/>
          <ac:picMkLst>
            <pc:docMk/>
            <pc:sldMk cId="2911080055" sldId="259"/>
            <ac:picMk id="2052" creationId="{E68F4456-2392-333D-AF90-665A6CD82A56}"/>
          </ac:picMkLst>
        </pc:picChg>
        <pc:cxnChg chg="add mod">
          <ac:chgData name="Dinesh Kumar Thiyagarajan" userId="59496d9c-0f5c-4512-8ae3-c4e737a17964" providerId="ADAL" clId="{2D9EF9D3-6165-4BFA-A46B-8FDE78B50C0C}" dt="2024-03-25T10:04:09.244" v="524" actId="1076"/>
          <ac:cxnSpMkLst>
            <pc:docMk/>
            <pc:sldMk cId="2911080055" sldId="259"/>
            <ac:cxnSpMk id="19" creationId="{C5713DCE-E077-69FD-C455-6000551A0103}"/>
          </ac:cxnSpMkLst>
        </pc:cxnChg>
        <pc:cxnChg chg="add mod">
          <ac:chgData name="Dinesh Kumar Thiyagarajan" userId="59496d9c-0f5c-4512-8ae3-c4e737a17964" providerId="ADAL" clId="{2D9EF9D3-6165-4BFA-A46B-8FDE78B50C0C}" dt="2024-03-25T10:04:15.727" v="526" actId="1076"/>
          <ac:cxnSpMkLst>
            <pc:docMk/>
            <pc:sldMk cId="2911080055" sldId="259"/>
            <ac:cxnSpMk id="20" creationId="{991645E5-2107-E2BC-84EB-FB141ACAFA2E}"/>
          </ac:cxnSpMkLst>
        </pc:cxnChg>
        <pc:cxnChg chg="add mod">
          <ac:chgData name="Dinesh Kumar Thiyagarajan" userId="59496d9c-0f5c-4512-8ae3-c4e737a17964" providerId="ADAL" clId="{2D9EF9D3-6165-4BFA-A46B-8FDE78B50C0C}" dt="2024-03-25T10:04:21.083" v="528" actId="1076"/>
          <ac:cxnSpMkLst>
            <pc:docMk/>
            <pc:sldMk cId="2911080055" sldId="259"/>
            <ac:cxnSpMk id="21" creationId="{007D6060-60C8-91E6-3ECE-2393C9A351E9}"/>
          </ac:cxnSpMkLst>
        </pc:cxnChg>
      </pc:sldChg>
      <pc:sldChg chg="addSp delSp modSp new mod">
        <pc:chgData name="Dinesh Kumar Thiyagarajan" userId="59496d9c-0f5c-4512-8ae3-c4e737a17964" providerId="ADAL" clId="{2D9EF9D3-6165-4BFA-A46B-8FDE78B50C0C}" dt="2024-03-25T10:08:06.796" v="753" actId="1036"/>
        <pc:sldMkLst>
          <pc:docMk/>
          <pc:sldMk cId="1427778108" sldId="260"/>
        </pc:sldMkLst>
        <pc:spChg chg="del">
          <ac:chgData name="Dinesh Kumar Thiyagarajan" userId="59496d9c-0f5c-4512-8ae3-c4e737a17964" providerId="ADAL" clId="{2D9EF9D3-6165-4BFA-A46B-8FDE78B50C0C}" dt="2024-03-25T09:55:12.773" v="249" actId="478"/>
          <ac:spMkLst>
            <pc:docMk/>
            <pc:sldMk cId="1427778108" sldId="260"/>
            <ac:spMk id="2" creationId="{900BC70C-2D54-59BF-270B-8C2EE1A1F311}"/>
          </ac:spMkLst>
        </pc:spChg>
        <pc:spChg chg="del">
          <ac:chgData name="Dinesh Kumar Thiyagarajan" userId="59496d9c-0f5c-4512-8ae3-c4e737a17964" providerId="ADAL" clId="{2D9EF9D3-6165-4BFA-A46B-8FDE78B50C0C}" dt="2024-03-25T09:55:14.289" v="250" actId="478"/>
          <ac:spMkLst>
            <pc:docMk/>
            <pc:sldMk cId="1427778108" sldId="260"/>
            <ac:spMk id="3" creationId="{3F9511A0-041B-690A-7139-DCABDDC25479}"/>
          </ac:spMkLst>
        </pc:spChg>
        <pc:spChg chg="add mod">
          <ac:chgData name="Dinesh Kumar Thiyagarajan" userId="59496d9c-0f5c-4512-8ae3-c4e737a17964" providerId="ADAL" clId="{2D9EF9D3-6165-4BFA-A46B-8FDE78B50C0C}" dt="2024-03-25T10:07:20.180" v="640" actId="20577"/>
          <ac:spMkLst>
            <pc:docMk/>
            <pc:sldMk cId="1427778108" sldId="260"/>
            <ac:spMk id="5" creationId="{709A9F75-958F-405F-3070-96CA037E9B39}"/>
          </ac:spMkLst>
        </pc:spChg>
        <pc:spChg chg="add del mod">
          <ac:chgData name="Dinesh Kumar Thiyagarajan" userId="59496d9c-0f5c-4512-8ae3-c4e737a17964" providerId="ADAL" clId="{2D9EF9D3-6165-4BFA-A46B-8FDE78B50C0C}" dt="2024-03-25T09:57:29.195" v="297" actId="478"/>
          <ac:spMkLst>
            <pc:docMk/>
            <pc:sldMk cId="1427778108" sldId="260"/>
            <ac:spMk id="9" creationId="{B805A1EC-5785-65F3-9EDA-682F3076BC0F}"/>
          </ac:spMkLst>
        </pc:spChg>
        <pc:picChg chg="add del mod">
          <ac:chgData name="Dinesh Kumar Thiyagarajan" userId="59496d9c-0f5c-4512-8ae3-c4e737a17964" providerId="ADAL" clId="{2D9EF9D3-6165-4BFA-A46B-8FDE78B50C0C}" dt="2024-03-25T09:57:26.194" v="296" actId="478"/>
          <ac:picMkLst>
            <pc:docMk/>
            <pc:sldMk cId="1427778108" sldId="260"/>
            <ac:picMk id="4" creationId="{AFD34EC3-FC95-DBD0-5566-17F0BD8FBA80}"/>
          </ac:picMkLst>
        </pc:picChg>
        <pc:picChg chg="add mod">
          <ac:chgData name="Dinesh Kumar Thiyagarajan" userId="59496d9c-0f5c-4512-8ae3-c4e737a17964" providerId="ADAL" clId="{2D9EF9D3-6165-4BFA-A46B-8FDE78B50C0C}" dt="2024-03-25T10:04:38.479" v="549" actId="1035"/>
          <ac:picMkLst>
            <pc:docMk/>
            <pc:sldMk cId="1427778108" sldId="260"/>
            <ac:picMk id="6" creationId="{6EEDC99E-C11F-5D3D-B834-A026E939BD2A}"/>
          </ac:picMkLst>
        </pc:picChg>
        <pc:picChg chg="add mod">
          <ac:chgData name="Dinesh Kumar Thiyagarajan" userId="59496d9c-0f5c-4512-8ae3-c4e737a17964" providerId="ADAL" clId="{2D9EF9D3-6165-4BFA-A46B-8FDE78B50C0C}" dt="2024-03-25T10:07:43.517" v="677" actId="1036"/>
          <ac:picMkLst>
            <pc:docMk/>
            <pc:sldMk cId="1427778108" sldId="260"/>
            <ac:picMk id="7" creationId="{19FB1969-85D9-2F35-C626-40643FE074B5}"/>
          </ac:picMkLst>
        </pc:picChg>
        <pc:picChg chg="add mod">
          <ac:chgData name="Dinesh Kumar Thiyagarajan" userId="59496d9c-0f5c-4512-8ae3-c4e737a17964" providerId="ADAL" clId="{2D9EF9D3-6165-4BFA-A46B-8FDE78B50C0C}" dt="2024-03-25T10:08:06.796" v="753" actId="1036"/>
          <ac:picMkLst>
            <pc:docMk/>
            <pc:sldMk cId="1427778108" sldId="260"/>
            <ac:picMk id="8" creationId="{C3B37762-7E12-BA66-6E01-93DA65D3F8EF}"/>
          </ac:picMkLst>
        </pc:picChg>
        <pc:picChg chg="add mod">
          <ac:chgData name="Dinesh Kumar Thiyagarajan" userId="59496d9c-0f5c-4512-8ae3-c4e737a17964" providerId="ADAL" clId="{2D9EF9D3-6165-4BFA-A46B-8FDE78B50C0C}" dt="2024-03-25T09:57:55.953" v="305" actId="1076"/>
          <ac:picMkLst>
            <pc:docMk/>
            <pc:sldMk cId="1427778108" sldId="260"/>
            <ac:picMk id="3074" creationId="{DF8E4FA2-B284-04DE-6FB5-4806EF021B10}"/>
          </ac:picMkLst>
        </pc:picChg>
        <pc:cxnChg chg="add mod">
          <ac:chgData name="Dinesh Kumar Thiyagarajan" userId="59496d9c-0f5c-4512-8ae3-c4e737a17964" providerId="ADAL" clId="{2D9EF9D3-6165-4BFA-A46B-8FDE78B50C0C}" dt="2024-03-25T10:04:47.055" v="551" actId="1076"/>
          <ac:cxnSpMkLst>
            <pc:docMk/>
            <pc:sldMk cId="1427778108" sldId="260"/>
            <ac:cxnSpMk id="10" creationId="{F0C3788C-19F3-04E6-D473-594A577BB0E7}"/>
          </ac:cxnSpMkLst>
        </pc:cxnChg>
        <pc:cxnChg chg="add mod">
          <ac:chgData name="Dinesh Kumar Thiyagarajan" userId="59496d9c-0f5c-4512-8ae3-c4e737a17964" providerId="ADAL" clId="{2D9EF9D3-6165-4BFA-A46B-8FDE78B50C0C}" dt="2024-03-25T10:07:30.081" v="641" actId="14100"/>
          <ac:cxnSpMkLst>
            <pc:docMk/>
            <pc:sldMk cId="1427778108" sldId="260"/>
            <ac:cxnSpMk id="11" creationId="{90DFC73E-FDD3-470B-08D5-F68A580DD23F}"/>
          </ac:cxnSpMkLst>
        </pc:cxnChg>
        <pc:cxnChg chg="add mod">
          <ac:chgData name="Dinesh Kumar Thiyagarajan" userId="59496d9c-0f5c-4512-8ae3-c4e737a17964" providerId="ADAL" clId="{2D9EF9D3-6165-4BFA-A46B-8FDE78B50C0C}" dt="2024-03-25T10:07:55.725" v="679" actId="1076"/>
          <ac:cxnSpMkLst>
            <pc:docMk/>
            <pc:sldMk cId="1427778108" sldId="260"/>
            <ac:cxnSpMk id="12" creationId="{B2EE242D-A2D2-0B32-3241-CE28C586ABB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927B0-73A5-4E4F-8AC8-C0BB9D910AF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BBBB2933-7C3B-4550-998A-9BBF63D47BAA}">
      <dgm:prSet/>
      <dgm:spPr/>
      <dgm:t>
        <a:bodyPr/>
        <a:lstStyle/>
        <a:p>
          <a:r>
            <a:rPr lang="en-US"/>
            <a:t>DataGrid</a:t>
          </a:r>
        </a:p>
      </dgm:t>
    </dgm:pt>
    <dgm:pt modelId="{D14AD804-79EB-4A68-99BC-4D652D2F8C03}" type="parTrans" cxnId="{B2E98301-AB7F-43C0-97D2-827D9D79D87C}">
      <dgm:prSet/>
      <dgm:spPr/>
      <dgm:t>
        <a:bodyPr/>
        <a:lstStyle/>
        <a:p>
          <a:endParaRPr lang="en-US"/>
        </a:p>
      </dgm:t>
    </dgm:pt>
    <dgm:pt modelId="{29A4D152-8209-4C4E-A195-90EE80A3AD11}" type="sibTrans" cxnId="{B2E98301-AB7F-43C0-97D2-827D9D79D87C}">
      <dgm:prSet/>
      <dgm:spPr/>
      <dgm:t>
        <a:bodyPr/>
        <a:lstStyle/>
        <a:p>
          <a:endParaRPr lang="en-US"/>
        </a:p>
      </dgm:t>
    </dgm:pt>
    <dgm:pt modelId="{2E901CE3-EBC5-48D0-B106-0701E7D95611}">
      <dgm:prSet/>
      <dgm:spPr/>
      <dgm:t>
        <a:bodyPr/>
        <a:lstStyle/>
        <a:p>
          <a:r>
            <a:rPr lang="en-US"/>
            <a:t>Charts</a:t>
          </a:r>
        </a:p>
      </dgm:t>
    </dgm:pt>
    <dgm:pt modelId="{FA33ECE7-BBAA-4335-99F2-332305E434EA}" type="parTrans" cxnId="{5B2B483A-299E-4ED6-8858-8426191A8944}">
      <dgm:prSet/>
      <dgm:spPr/>
      <dgm:t>
        <a:bodyPr/>
        <a:lstStyle/>
        <a:p>
          <a:endParaRPr lang="en-US"/>
        </a:p>
      </dgm:t>
    </dgm:pt>
    <dgm:pt modelId="{CCF20F8D-B302-4CA1-90AB-C1B5497D5EB7}" type="sibTrans" cxnId="{5B2B483A-299E-4ED6-8858-8426191A8944}">
      <dgm:prSet/>
      <dgm:spPr/>
      <dgm:t>
        <a:bodyPr/>
        <a:lstStyle/>
        <a:p>
          <a:endParaRPr lang="en-US"/>
        </a:p>
      </dgm:t>
    </dgm:pt>
    <dgm:pt modelId="{882369EE-D2DF-42EA-8FE7-F7F0A5845778}">
      <dgm:prSet/>
      <dgm:spPr/>
      <dgm:t>
        <a:bodyPr/>
        <a:lstStyle/>
        <a:p>
          <a:r>
            <a:rPr lang="en-US"/>
            <a:t>ListView</a:t>
          </a:r>
        </a:p>
      </dgm:t>
    </dgm:pt>
    <dgm:pt modelId="{7F8C912F-1207-4BE8-AEF3-3C7180B7E6A7}" type="parTrans" cxnId="{3BE47B1E-73F0-4739-BC71-9662807A6ED7}">
      <dgm:prSet/>
      <dgm:spPr/>
      <dgm:t>
        <a:bodyPr/>
        <a:lstStyle/>
        <a:p>
          <a:endParaRPr lang="en-US"/>
        </a:p>
      </dgm:t>
    </dgm:pt>
    <dgm:pt modelId="{754AFAC9-77C1-45E4-B789-678FFA4FB538}" type="sibTrans" cxnId="{3BE47B1E-73F0-4739-BC71-9662807A6ED7}">
      <dgm:prSet/>
      <dgm:spPr/>
      <dgm:t>
        <a:bodyPr/>
        <a:lstStyle/>
        <a:p>
          <a:endParaRPr lang="en-US"/>
        </a:p>
      </dgm:t>
    </dgm:pt>
    <dgm:pt modelId="{B222C1BE-24CD-4725-9BE5-98AA81E6B1E8}">
      <dgm:prSet/>
      <dgm:spPr/>
      <dgm:t>
        <a:bodyPr/>
        <a:lstStyle/>
        <a:p>
          <a:r>
            <a:rPr lang="en-US"/>
            <a:t>Schedular</a:t>
          </a:r>
        </a:p>
      </dgm:t>
    </dgm:pt>
    <dgm:pt modelId="{90712B62-3059-4E7A-AE74-8B574FCD1F9E}" type="parTrans" cxnId="{569F2CD1-9093-432D-874A-52F8FAD93D6F}">
      <dgm:prSet/>
      <dgm:spPr/>
      <dgm:t>
        <a:bodyPr/>
        <a:lstStyle/>
        <a:p>
          <a:endParaRPr lang="en-US"/>
        </a:p>
      </dgm:t>
    </dgm:pt>
    <dgm:pt modelId="{4DF812F3-883B-419C-AFFC-FB1697B7D145}" type="sibTrans" cxnId="{569F2CD1-9093-432D-874A-52F8FAD93D6F}">
      <dgm:prSet/>
      <dgm:spPr/>
      <dgm:t>
        <a:bodyPr/>
        <a:lstStyle/>
        <a:p>
          <a:endParaRPr lang="en-US"/>
        </a:p>
      </dgm:t>
    </dgm:pt>
    <dgm:pt modelId="{8EE3DE03-ECC5-4EB4-9638-7B9239EE23C0}">
      <dgm:prSet/>
      <dgm:spPr/>
      <dgm:t>
        <a:bodyPr/>
        <a:lstStyle/>
        <a:p>
          <a:r>
            <a:rPr lang="en-US"/>
            <a:t>Diagram</a:t>
          </a:r>
        </a:p>
      </dgm:t>
    </dgm:pt>
    <dgm:pt modelId="{5D95978A-F858-4142-8E6B-21C059791B59}" type="parTrans" cxnId="{595AE71B-23E7-4D86-A12B-7B679EF5AC68}">
      <dgm:prSet/>
      <dgm:spPr/>
      <dgm:t>
        <a:bodyPr/>
        <a:lstStyle/>
        <a:p>
          <a:endParaRPr lang="en-US"/>
        </a:p>
      </dgm:t>
    </dgm:pt>
    <dgm:pt modelId="{63CFD207-53DE-43E7-ABBB-442DADF443DA}" type="sibTrans" cxnId="{595AE71B-23E7-4D86-A12B-7B679EF5AC68}">
      <dgm:prSet/>
      <dgm:spPr/>
      <dgm:t>
        <a:bodyPr/>
        <a:lstStyle/>
        <a:p>
          <a:endParaRPr lang="en-US"/>
        </a:p>
      </dgm:t>
    </dgm:pt>
    <dgm:pt modelId="{B744398F-0162-4D90-BE09-C976FD788C67}">
      <dgm:prSet/>
      <dgm:spPr/>
      <dgm:t>
        <a:bodyPr/>
        <a:lstStyle/>
        <a:p>
          <a:r>
            <a:rPr lang="en-US"/>
            <a:t>PDF Viewer</a:t>
          </a:r>
        </a:p>
      </dgm:t>
    </dgm:pt>
    <dgm:pt modelId="{E0EA4365-C97F-498B-9E15-75D16F1CBE70}" type="parTrans" cxnId="{10640BD1-63F8-4369-A2AF-6EA6BD485147}">
      <dgm:prSet/>
      <dgm:spPr/>
      <dgm:t>
        <a:bodyPr/>
        <a:lstStyle/>
        <a:p>
          <a:endParaRPr lang="en-US"/>
        </a:p>
      </dgm:t>
    </dgm:pt>
    <dgm:pt modelId="{39053239-9E9C-49B6-B7D2-ACE0182628B4}" type="sibTrans" cxnId="{10640BD1-63F8-4369-A2AF-6EA6BD485147}">
      <dgm:prSet/>
      <dgm:spPr/>
      <dgm:t>
        <a:bodyPr/>
        <a:lstStyle/>
        <a:p>
          <a:endParaRPr lang="en-US"/>
        </a:p>
      </dgm:t>
    </dgm:pt>
    <dgm:pt modelId="{DE9C8F8E-7EF8-4893-8B97-FF84013CEE09}">
      <dgm:prSet/>
      <dgm:spPr/>
      <dgm:t>
        <a:bodyPr/>
        <a:lstStyle/>
        <a:p>
          <a:r>
            <a:rPr lang="en-US"/>
            <a:t>Excel Library</a:t>
          </a:r>
        </a:p>
      </dgm:t>
    </dgm:pt>
    <dgm:pt modelId="{1D236BE3-4E7B-451F-90EA-8CCC8C5522EC}" type="parTrans" cxnId="{1D0418E1-0E8A-4F40-8CC3-0E6BF159D48C}">
      <dgm:prSet/>
      <dgm:spPr/>
      <dgm:t>
        <a:bodyPr/>
        <a:lstStyle/>
        <a:p>
          <a:endParaRPr lang="en-US"/>
        </a:p>
      </dgm:t>
    </dgm:pt>
    <dgm:pt modelId="{54A392CC-FB7F-459C-82D5-9C39BF23C1C2}" type="sibTrans" cxnId="{1D0418E1-0E8A-4F40-8CC3-0E6BF159D48C}">
      <dgm:prSet/>
      <dgm:spPr/>
      <dgm:t>
        <a:bodyPr/>
        <a:lstStyle/>
        <a:p>
          <a:endParaRPr lang="en-US"/>
        </a:p>
      </dgm:t>
    </dgm:pt>
    <dgm:pt modelId="{81752AFB-620C-4711-A4D8-9562EE5C03E3}" type="pres">
      <dgm:prSet presAssocID="{3A0927B0-73A5-4E4F-8AC8-C0BB9D910AF1}" presName="vert0" presStyleCnt="0">
        <dgm:presLayoutVars>
          <dgm:dir/>
          <dgm:animOne val="branch"/>
          <dgm:animLvl val="lvl"/>
        </dgm:presLayoutVars>
      </dgm:prSet>
      <dgm:spPr/>
    </dgm:pt>
    <dgm:pt modelId="{3F163340-D0AC-41E8-9BF2-71D4AFF744DF}" type="pres">
      <dgm:prSet presAssocID="{BBBB2933-7C3B-4550-998A-9BBF63D47BAA}" presName="thickLine" presStyleLbl="alignNode1" presStyleIdx="0" presStyleCnt="7"/>
      <dgm:spPr/>
    </dgm:pt>
    <dgm:pt modelId="{5898F9E1-8588-49BC-9D4B-796DE2E75F7C}" type="pres">
      <dgm:prSet presAssocID="{BBBB2933-7C3B-4550-998A-9BBF63D47BAA}" presName="horz1" presStyleCnt="0"/>
      <dgm:spPr/>
    </dgm:pt>
    <dgm:pt modelId="{610330A7-B3C0-4E26-8A0A-02781E9B08CE}" type="pres">
      <dgm:prSet presAssocID="{BBBB2933-7C3B-4550-998A-9BBF63D47BAA}" presName="tx1" presStyleLbl="revTx" presStyleIdx="0" presStyleCnt="7"/>
      <dgm:spPr/>
    </dgm:pt>
    <dgm:pt modelId="{E4F86CAC-1820-4C73-A914-069938C73392}" type="pres">
      <dgm:prSet presAssocID="{BBBB2933-7C3B-4550-998A-9BBF63D47BAA}" presName="vert1" presStyleCnt="0"/>
      <dgm:spPr/>
    </dgm:pt>
    <dgm:pt modelId="{1C6E7CE1-4C35-4948-8700-E23E99E4243D}" type="pres">
      <dgm:prSet presAssocID="{2E901CE3-EBC5-48D0-B106-0701E7D95611}" presName="thickLine" presStyleLbl="alignNode1" presStyleIdx="1" presStyleCnt="7"/>
      <dgm:spPr/>
    </dgm:pt>
    <dgm:pt modelId="{2F4CA5D5-341D-44F4-A87F-F9059387716C}" type="pres">
      <dgm:prSet presAssocID="{2E901CE3-EBC5-48D0-B106-0701E7D95611}" presName="horz1" presStyleCnt="0"/>
      <dgm:spPr/>
    </dgm:pt>
    <dgm:pt modelId="{E96A998B-83E3-480D-8F1B-6B0152135534}" type="pres">
      <dgm:prSet presAssocID="{2E901CE3-EBC5-48D0-B106-0701E7D95611}" presName="tx1" presStyleLbl="revTx" presStyleIdx="1" presStyleCnt="7"/>
      <dgm:spPr/>
    </dgm:pt>
    <dgm:pt modelId="{19B8ED15-B851-4D17-A501-5B0812BDCC10}" type="pres">
      <dgm:prSet presAssocID="{2E901CE3-EBC5-48D0-B106-0701E7D95611}" presName="vert1" presStyleCnt="0"/>
      <dgm:spPr/>
    </dgm:pt>
    <dgm:pt modelId="{F2A32C97-4333-4257-81F7-289E50B69492}" type="pres">
      <dgm:prSet presAssocID="{882369EE-D2DF-42EA-8FE7-F7F0A5845778}" presName="thickLine" presStyleLbl="alignNode1" presStyleIdx="2" presStyleCnt="7"/>
      <dgm:spPr/>
    </dgm:pt>
    <dgm:pt modelId="{7FE849B3-80E4-4B86-8694-1FF97CFD6D5E}" type="pres">
      <dgm:prSet presAssocID="{882369EE-D2DF-42EA-8FE7-F7F0A5845778}" presName="horz1" presStyleCnt="0"/>
      <dgm:spPr/>
    </dgm:pt>
    <dgm:pt modelId="{9B87258D-28EE-4884-8772-0FDE0738D763}" type="pres">
      <dgm:prSet presAssocID="{882369EE-D2DF-42EA-8FE7-F7F0A5845778}" presName="tx1" presStyleLbl="revTx" presStyleIdx="2" presStyleCnt="7"/>
      <dgm:spPr/>
    </dgm:pt>
    <dgm:pt modelId="{5C5396B1-FE01-430E-A37F-521C47595AF7}" type="pres">
      <dgm:prSet presAssocID="{882369EE-D2DF-42EA-8FE7-F7F0A5845778}" presName="vert1" presStyleCnt="0"/>
      <dgm:spPr/>
    </dgm:pt>
    <dgm:pt modelId="{2A8BA348-051F-40D0-B5A9-1D342933C0CA}" type="pres">
      <dgm:prSet presAssocID="{B222C1BE-24CD-4725-9BE5-98AA81E6B1E8}" presName="thickLine" presStyleLbl="alignNode1" presStyleIdx="3" presStyleCnt="7"/>
      <dgm:spPr/>
    </dgm:pt>
    <dgm:pt modelId="{2935BF9C-3423-4111-8ADC-927948F82C78}" type="pres">
      <dgm:prSet presAssocID="{B222C1BE-24CD-4725-9BE5-98AA81E6B1E8}" presName="horz1" presStyleCnt="0"/>
      <dgm:spPr/>
    </dgm:pt>
    <dgm:pt modelId="{4C42133D-7C54-425B-90E6-D546FF741AE3}" type="pres">
      <dgm:prSet presAssocID="{B222C1BE-24CD-4725-9BE5-98AA81E6B1E8}" presName="tx1" presStyleLbl="revTx" presStyleIdx="3" presStyleCnt="7"/>
      <dgm:spPr/>
    </dgm:pt>
    <dgm:pt modelId="{54F5C656-DFC0-43CF-9CEC-3A9447C89D33}" type="pres">
      <dgm:prSet presAssocID="{B222C1BE-24CD-4725-9BE5-98AA81E6B1E8}" presName="vert1" presStyleCnt="0"/>
      <dgm:spPr/>
    </dgm:pt>
    <dgm:pt modelId="{4C507E33-06D8-4709-8CD0-CD3B93A8C157}" type="pres">
      <dgm:prSet presAssocID="{8EE3DE03-ECC5-4EB4-9638-7B9239EE23C0}" presName="thickLine" presStyleLbl="alignNode1" presStyleIdx="4" presStyleCnt="7"/>
      <dgm:spPr/>
    </dgm:pt>
    <dgm:pt modelId="{E21E3A7E-64A7-469C-939B-EF22F9B40B41}" type="pres">
      <dgm:prSet presAssocID="{8EE3DE03-ECC5-4EB4-9638-7B9239EE23C0}" presName="horz1" presStyleCnt="0"/>
      <dgm:spPr/>
    </dgm:pt>
    <dgm:pt modelId="{3DE57591-B3FB-44EF-9686-C5D400A97492}" type="pres">
      <dgm:prSet presAssocID="{8EE3DE03-ECC5-4EB4-9638-7B9239EE23C0}" presName="tx1" presStyleLbl="revTx" presStyleIdx="4" presStyleCnt="7"/>
      <dgm:spPr/>
    </dgm:pt>
    <dgm:pt modelId="{6F2AC325-C145-4D4D-93BB-D88DCA35E78E}" type="pres">
      <dgm:prSet presAssocID="{8EE3DE03-ECC5-4EB4-9638-7B9239EE23C0}" presName="vert1" presStyleCnt="0"/>
      <dgm:spPr/>
    </dgm:pt>
    <dgm:pt modelId="{401D4E39-5F3A-43B3-8D44-64A5F77E04C6}" type="pres">
      <dgm:prSet presAssocID="{B744398F-0162-4D90-BE09-C976FD788C67}" presName="thickLine" presStyleLbl="alignNode1" presStyleIdx="5" presStyleCnt="7"/>
      <dgm:spPr/>
    </dgm:pt>
    <dgm:pt modelId="{52D1A476-7543-4246-9BAA-1D9AC386E909}" type="pres">
      <dgm:prSet presAssocID="{B744398F-0162-4D90-BE09-C976FD788C67}" presName="horz1" presStyleCnt="0"/>
      <dgm:spPr/>
    </dgm:pt>
    <dgm:pt modelId="{04E2EBF4-5713-4720-AFAB-A24CB62B9528}" type="pres">
      <dgm:prSet presAssocID="{B744398F-0162-4D90-BE09-C976FD788C67}" presName="tx1" presStyleLbl="revTx" presStyleIdx="5" presStyleCnt="7"/>
      <dgm:spPr/>
    </dgm:pt>
    <dgm:pt modelId="{669BA46D-B25D-4360-8170-EEB6C191E6EA}" type="pres">
      <dgm:prSet presAssocID="{B744398F-0162-4D90-BE09-C976FD788C67}" presName="vert1" presStyleCnt="0"/>
      <dgm:spPr/>
    </dgm:pt>
    <dgm:pt modelId="{67EBB2A7-54C8-4C3C-8E2B-05CDF15EEA0C}" type="pres">
      <dgm:prSet presAssocID="{DE9C8F8E-7EF8-4893-8B97-FF84013CEE09}" presName="thickLine" presStyleLbl="alignNode1" presStyleIdx="6" presStyleCnt="7"/>
      <dgm:spPr/>
    </dgm:pt>
    <dgm:pt modelId="{4A9EF629-4270-4F96-A83A-1950F5B89E13}" type="pres">
      <dgm:prSet presAssocID="{DE9C8F8E-7EF8-4893-8B97-FF84013CEE09}" presName="horz1" presStyleCnt="0"/>
      <dgm:spPr/>
    </dgm:pt>
    <dgm:pt modelId="{3F3B4B43-BAD5-4444-A120-EFBB8F44C5F1}" type="pres">
      <dgm:prSet presAssocID="{DE9C8F8E-7EF8-4893-8B97-FF84013CEE09}" presName="tx1" presStyleLbl="revTx" presStyleIdx="6" presStyleCnt="7"/>
      <dgm:spPr/>
    </dgm:pt>
    <dgm:pt modelId="{1A8EE3E4-83BC-4ECA-B2F2-92FB296E078C}" type="pres">
      <dgm:prSet presAssocID="{DE9C8F8E-7EF8-4893-8B97-FF84013CEE09}" presName="vert1" presStyleCnt="0"/>
      <dgm:spPr/>
    </dgm:pt>
  </dgm:ptLst>
  <dgm:cxnLst>
    <dgm:cxn modelId="{B2E98301-AB7F-43C0-97D2-827D9D79D87C}" srcId="{3A0927B0-73A5-4E4F-8AC8-C0BB9D910AF1}" destId="{BBBB2933-7C3B-4550-998A-9BBF63D47BAA}" srcOrd="0" destOrd="0" parTransId="{D14AD804-79EB-4A68-99BC-4D652D2F8C03}" sibTransId="{29A4D152-8209-4C4E-A195-90EE80A3AD11}"/>
    <dgm:cxn modelId="{80B9D407-8ED1-4903-B040-C0F6440C36B2}" type="presOf" srcId="{8EE3DE03-ECC5-4EB4-9638-7B9239EE23C0}" destId="{3DE57591-B3FB-44EF-9686-C5D400A97492}" srcOrd="0" destOrd="0" presId="urn:microsoft.com/office/officeart/2008/layout/LinedList"/>
    <dgm:cxn modelId="{E8300A16-2D41-487A-96D4-BE7CF9AB5789}" type="presOf" srcId="{2E901CE3-EBC5-48D0-B106-0701E7D95611}" destId="{E96A998B-83E3-480D-8F1B-6B0152135534}" srcOrd="0" destOrd="0" presId="urn:microsoft.com/office/officeart/2008/layout/LinedList"/>
    <dgm:cxn modelId="{595AE71B-23E7-4D86-A12B-7B679EF5AC68}" srcId="{3A0927B0-73A5-4E4F-8AC8-C0BB9D910AF1}" destId="{8EE3DE03-ECC5-4EB4-9638-7B9239EE23C0}" srcOrd="4" destOrd="0" parTransId="{5D95978A-F858-4142-8E6B-21C059791B59}" sibTransId="{63CFD207-53DE-43E7-ABBB-442DADF443DA}"/>
    <dgm:cxn modelId="{C391F51B-5000-4272-A1CC-829AC96EEDA6}" type="presOf" srcId="{882369EE-D2DF-42EA-8FE7-F7F0A5845778}" destId="{9B87258D-28EE-4884-8772-0FDE0738D763}" srcOrd="0" destOrd="0" presId="urn:microsoft.com/office/officeart/2008/layout/LinedList"/>
    <dgm:cxn modelId="{3BE47B1E-73F0-4739-BC71-9662807A6ED7}" srcId="{3A0927B0-73A5-4E4F-8AC8-C0BB9D910AF1}" destId="{882369EE-D2DF-42EA-8FE7-F7F0A5845778}" srcOrd="2" destOrd="0" parTransId="{7F8C912F-1207-4BE8-AEF3-3C7180B7E6A7}" sibTransId="{754AFAC9-77C1-45E4-B789-678FFA4FB538}"/>
    <dgm:cxn modelId="{5B2B483A-299E-4ED6-8858-8426191A8944}" srcId="{3A0927B0-73A5-4E4F-8AC8-C0BB9D910AF1}" destId="{2E901CE3-EBC5-48D0-B106-0701E7D95611}" srcOrd="1" destOrd="0" parTransId="{FA33ECE7-BBAA-4335-99F2-332305E434EA}" sibTransId="{CCF20F8D-B302-4CA1-90AB-C1B5497D5EB7}"/>
    <dgm:cxn modelId="{640A303E-012E-4F63-A89F-1B6AC510656F}" type="presOf" srcId="{BBBB2933-7C3B-4550-998A-9BBF63D47BAA}" destId="{610330A7-B3C0-4E26-8A0A-02781E9B08CE}" srcOrd="0" destOrd="0" presId="urn:microsoft.com/office/officeart/2008/layout/LinedList"/>
    <dgm:cxn modelId="{A4C2AC5F-023B-47CA-ACD5-AF7B9B4CC12A}" type="presOf" srcId="{DE9C8F8E-7EF8-4893-8B97-FF84013CEE09}" destId="{3F3B4B43-BAD5-4444-A120-EFBB8F44C5F1}" srcOrd="0" destOrd="0" presId="urn:microsoft.com/office/officeart/2008/layout/LinedList"/>
    <dgm:cxn modelId="{DD2EEE5A-CB89-4007-8FAF-99BBF8BDF1EC}" type="presOf" srcId="{B744398F-0162-4D90-BE09-C976FD788C67}" destId="{04E2EBF4-5713-4720-AFAB-A24CB62B9528}" srcOrd="0" destOrd="0" presId="urn:microsoft.com/office/officeart/2008/layout/LinedList"/>
    <dgm:cxn modelId="{3E096797-7D08-4E86-ADE8-7D7AB755E2B5}" type="presOf" srcId="{3A0927B0-73A5-4E4F-8AC8-C0BB9D910AF1}" destId="{81752AFB-620C-4711-A4D8-9562EE5C03E3}" srcOrd="0" destOrd="0" presId="urn:microsoft.com/office/officeart/2008/layout/LinedList"/>
    <dgm:cxn modelId="{10640BD1-63F8-4369-A2AF-6EA6BD485147}" srcId="{3A0927B0-73A5-4E4F-8AC8-C0BB9D910AF1}" destId="{B744398F-0162-4D90-BE09-C976FD788C67}" srcOrd="5" destOrd="0" parTransId="{E0EA4365-C97F-498B-9E15-75D16F1CBE70}" sibTransId="{39053239-9E9C-49B6-B7D2-ACE0182628B4}"/>
    <dgm:cxn modelId="{569F2CD1-9093-432D-874A-52F8FAD93D6F}" srcId="{3A0927B0-73A5-4E4F-8AC8-C0BB9D910AF1}" destId="{B222C1BE-24CD-4725-9BE5-98AA81E6B1E8}" srcOrd="3" destOrd="0" parTransId="{90712B62-3059-4E7A-AE74-8B574FCD1F9E}" sibTransId="{4DF812F3-883B-419C-AFFC-FB1697B7D145}"/>
    <dgm:cxn modelId="{B8D583DC-E424-42AB-957E-BDBD7A58614B}" type="presOf" srcId="{B222C1BE-24CD-4725-9BE5-98AA81E6B1E8}" destId="{4C42133D-7C54-425B-90E6-D546FF741AE3}" srcOrd="0" destOrd="0" presId="urn:microsoft.com/office/officeart/2008/layout/LinedList"/>
    <dgm:cxn modelId="{1D0418E1-0E8A-4F40-8CC3-0E6BF159D48C}" srcId="{3A0927B0-73A5-4E4F-8AC8-C0BB9D910AF1}" destId="{DE9C8F8E-7EF8-4893-8B97-FF84013CEE09}" srcOrd="6" destOrd="0" parTransId="{1D236BE3-4E7B-451F-90EA-8CCC8C5522EC}" sibTransId="{54A392CC-FB7F-459C-82D5-9C39BF23C1C2}"/>
    <dgm:cxn modelId="{CB0ADEDA-9ED7-477E-BAEB-EFB7FF46ED70}" type="presParOf" srcId="{81752AFB-620C-4711-A4D8-9562EE5C03E3}" destId="{3F163340-D0AC-41E8-9BF2-71D4AFF744DF}" srcOrd="0" destOrd="0" presId="urn:microsoft.com/office/officeart/2008/layout/LinedList"/>
    <dgm:cxn modelId="{738C36EA-3982-47EA-A73F-166737E70E51}" type="presParOf" srcId="{81752AFB-620C-4711-A4D8-9562EE5C03E3}" destId="{5898F9E1-8588-49BC-9D4B-796DE2E75F7C}" srcOrd="1" destOrd="0" presId="urn:microsoft.com/office/officeart/2008/layout/LinedList"/>
    <dgm:cxn modelId="{B788F7F2-0B99-4962-AF5E-8758494DD9CF}" type="presParOf" srcId="{5898F9E1-8588-49BC-9D4B-796DE2E75F7C}" destId="{610330A7-B3C0-4E26-8A0A-02781E9B08CE}" srcOrd="0" destOrd="0" presId="urn:microsoft.com/office/officeart/2008/layout/LinedList"/>
    <dgm:cxn modelId="{81A4C528-0625-4A12-B841-0BFA267382F2}" type="presParOf" srcId="{5898F9E1-8588-49BC-9D4B-796DE2E75F7C}" destId="{E4F86CAC-1820-4C73-A914-069938C73392}" srcOrd="1" destOrd="0" presId="urn:microsoft.com/office/officeart/2008/layout/LinedList"/>
    <dgm:cxn modelId="{FFAC917A-3413-4BAA-9866-D8C7FA6C2DDF}" type="presParOf" srcId="{81752AFB-620C-4711-A4D8-9562EE5C03E3}" destId="{1C6E7CE1-4C35-4948-8700-E23E99E4243D}" srcOrd="2" destOrd="0" presId="urn:microsoft.com/office/officeart/2008/layout/LinedList"/>
    <dgm:cxn modelId="{0E6732F7-D89E-49C0-A9EB-7DC1FEC1DC57}" type="presParOf" srcId="{81752AFB-620C-4711-A4D8-9562EE5C03E3}" destId="{2F4CA5D5-341D-44F4-A87F-F9059387716C}" srcOrd="3" destOrd="0" presId="urn:microsoft.com/office/officeart/2008/layout/LinedList"/>
    <dgm:cxn modelId="{4A443533-52A2-45F9-A291-0CFF29A318BA}" type="presParOf" srcId="{2F4CA5D5-341D-44F4-A87F-F9059387716C}" destId="{E96A998B-83E3-480D-8F1B-6B0152135534}" srcOrd="0" destOrd="0" presId="urn:microsoft.com/office/officeart/2008/layout/LinedList"/>
    <dgm:cxn modelId="{231C5577-02E8-4FF8-97F7-AD1335A31FE5}" type="presParOf" srcId="{2F4CA5D5-341D-44F4-A87F-F9059387716C}" destId="{19B8ED15-B851-4D17-A501-5B0812BDCC10}" srcOrd="1" destOrd="0" presId="urn:microsoft.com/office/officeart/2008/layout/LinedList"/>
    <dgm:cxn modelId="{1EBD913D-1491-4D62-BFB2-23130BE9702C}" type="presParOf" srcId="{81752AFB-620C-4711-A4D8-9562EE5C03E3}" destId="{F2A32C97-4333-4257-81F7-289E50B69492}" srcOrd="4" destOrd="0" presId="urn:microsoft.com/office/officeart/2008/layout/LinedList"/>
    <dgm:cxn modelId="{D1C476F1-17E5-4211-A1C5-A0B3B4453FE9}" type="presParOf" srcId="{81752AFB-620C-4711-A4D8-9562EE5C03E3}" destId="{7FE849B3-80E4-4B86-8694-1FF97CFD6D5E}" srcOrd="5" destOrd="0" presId="urn:microsoft.com/office/officeart/2008/layout/LinedList"/>
    <dgm:cxn modelId="{F4D698BC-38CC-4F18-8A55-56700F060DE1}" type="presParOf" srcId="{7FE849B3-80E4-4B86-8694-1FF97CFD6D5E}" destId="{9B87258D-28EE-4884-8772-0FDE0738D763}" srcOrd="0" destOrd="0" presId="urn:microsoft.com/office/officeart/2008/layout/LinedList"/>
    <dgm:cxn modelId="{70F7A180-F2D4-40D0-9AEF-C287870EEB4B}" type="presParOf" srcId="{7FE849B3-80E4-4B86-8694-1FF97CFD6D5E}" destId="{5C5396B1-FE01-430E-A37F-521C47595AF7}" srcOrd="1" destOrd="0" presId="urn:microsoft.com/office/officeart/2008/layout/LinedList"/>
    <dgm:cxn modelId="{67CA910C-7F95-4CDC-9D43-4F6E132313A3}" type="presParOf" srcId="{81752AFB-620C-4711-A4D8-9562EE5C03E3}" destId="{2A8BA348-051F-40D0-B5A9-1D342933C0CA}" srcOrd="6" destOrd="0" presId="urn:microsoft.com/office/officeart/2008/layout/LinedList"/>
    <dgm:cxn modelId="{B19F6AF3-29E5-4FA7-9DB6-C9D10829CE43}" type="presParOf" srcId="{81752AFB-620C-4711-A4D8-9562EE5C03E3}" destId="{2935BF9C-3423-4111-8ADC-927948F82C78}" srcOrd="7" destOrd="0" presId="urn:microsoft.com/office/officeart/2008/layout/LinedList"/>
    <dgm:cxn modelId="{72888506-F9BD-4A9D-AF06-880B3ECB9954}" type="presParOf" srcId="{2935BF9C-3423-4111-8ADC-927948F82C78}" destId="{4C42133D-7C54-425B-90E6-D546FF741AE3}" srcOrd="0" destOrd="0" presId="urn:microsoft.com/office/officeart/2008/layout/LinedList"/>
    <dgm:cxn modelId="{E26A17F9-141C-4059-951D-55CB54552709}" type="presParOf" srcId="{2935BF9C-3423-4111-8ADC-927948F82C78}" destId="{54F5C656-DFC0-43CF-9CEC-3A9447C89D33}" srcOrd="1" destOrd="0" presId="urn:microsoft.com/office/officeart/2008/layout/LinedList"/>
    <dgm:cxn modelId="{7BAF45E1-C780-47B3-9227-BCBC8F7B503C}" type="presParOf" srcId="{81752AFB-620C-4711-A4D8-9562EE5C03E3}" destId="{4C507E33-06D8-4709-8CD0-CD3B93A8C157}" srcOrd="8" destOrd="0" presId="urn:microsoft.com/office/officeart/2008/layout/LinedList"/>
    <dgm:cxn modelId="{768206EB-240D-452F-A8EF-DB797E50680F}" type="presParOf" srcId="{81752AFB-620C-4711-A4D8-9562EE5C03E3}" destId="{E21E3A7E-64A7-469C-939B-EF22F9B40B41}" srcOrd="9" destOrd="0" presId="urn:microsoft.com/office/officeart/2008/layout/LinedList"/>
    <dgm:cxn modelId="{089BC107-0BE7-4D1F-A1DA-83526F753335}" type="presParOf" srcId="{E21E3A7E-64A7-469C-939B-EF22F9B40B41}" destId="{3DE57591-B3FB-44EF-9686-C5D400A97492}" srcOrd="0" destOrd="0" presId="urn:microsoft.com/office/officeart/2008/layout/LinedList"/>
    <dgm:cxn modelId="{02DC691F-D3D2-42EB-9181-82194B072893}" type="presParOf" srcId="{E21E3A7E-64A7-469C-939B-EF22F9B40B41}" destId="{6F2AC325-C145-4D4D-93BB-D88DCA35E78E}" srcOrd="1" destOrd="0" presId="urn:microsoft.com/office/officeart/2008/layout/LinedList"/>
    <dgm:cxn modelId="{F663697E-4C55-4A02-83D6-FB35C8D4BD72}" type="presParOf" srcId="{81752AFB-620C-4711-A4D8-9562EE5C03E3}" destId="{401D4E39-5F3A-43B3-8D44-64A5F77E04C6}" srcOrd="10" destOrd="0" presId="urn:microsoft.com/office/officeart/2008/layout/LinedList"/>
    <dgm:cxn modelId="{E4A5B61E-5CA2-418B-92F3-13196C2477EE}" type="presParOf" srcId="{81752AFB-620C-4711-A4D8-9562EE5C03E3}" destId="{52D1A476-7543-4246-9BAA-1D9AC386E909}" srcOrd="11" destOrd="0" presId="urn:microsoft.com/office/officeart/2008/layout/LinedList"/>
    <dgm:cxn modelId="{F26FA1AB-F948-4F35-BB08-9C403473F7D3}" type="presParOf" srcId="{52D1A476-7543-4246-9BAA-1D9AC386E909}" destId="{04E2EBF4-5713-4720-AFAB-A24CB62B9528}" srcOrd="0" destOrd="0" presId="urn:microsoft.com/office/officeart/2008/layout/LinedList"/>
    <dgm:cxn modelId="{B51228DA-DD1D-49EF-AA27-0FC68486E2DB}" type="presParOf" srcId="{52D1A476-7543-4246-9BAA-1D9AC386E909}" destId="{669BA46D-B25D-4360-8170-EEB6C191E6EA}" srcOrd="1" destOrd="0" presId="urn:microsoft.com/office/officeart/2008/layout/LinedList"/>
    <dgm:cxn modelId="{9E0532E8-EB54-4C25-BF46-ADAAE6030A34}" type="presParOf" srcId="{81752AFB-620C-4711-A4D8-9562EE5C03E3}" destId="{67EBB2A7-54C8-4C3C-8E2B-05CDF15EEA0C}" srcOrd="12" destOrd="0" presId="urn:microsoft.com/office/officeart/2008/layout/LinedList"/>
    <dgm:cxn modelId="{BDF90EF9-FD65-4176-A1BD-1F21DAD63662}" type="presParOf" srcId="{81752AFB-620C-4711-A4D8-9562EE5C03E3}" destId="{4A9EF629-4270-4F96-A83A-1950F5B89E13}" srcOrd="13" destOrd="0" presId="urn:microsoft.com/office/officeart/2008/layout/LinedList"/>
    <dgm:cxn modelId="{161B2CBD-7132-45AD-93E8-69C2D07E4220}" type="presParOf" srcId="{4A9EF629-4270-4F96-A83A-1950F5B89E13}" destId="{3F3B4B43-BAD5-4444-A120-EFBB8F44C5F1}" srcOrd="0" destOrd="0" presId="urn:microsoft.com/office/officeart/2008/layout/LinedList"/>
    <dgm:cxn modelId="{2B8F8D43-3E9C-47F7-AEB1-C634271D67BC}" type="presParOf" srcId="{4A9EF629-4270-4F96-A83A-1950F5B89E13}" destId="{1A8EE3E4-83BC-4ECA-B2F2-92FB296E07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63340-D0AC-41E8-9BF2-71D4AFF744DF}">
      <dsp:nvSpPr>
        <dsp:cNvPr id="0" name=""/>
        <dsp:cNvSpPr/>
      </dsp:nvSpPr>
      <dsp:spPr>
        <a:xfrm>
          <a:off x="0" y="675"/>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330A7-B3C0-4E26-8A0A-02781E9B08CE}">
      <dsp:nvSpPr>
        <dsp:cNvPr id="0" name=""/>
        <dsp:cNvSpPr/>
      </dsp:nvSpPr>
      <dsp:spPr>
        <a:xfrm>
          <a:off x="0" y="67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DataGrid</a:t>
          </a:r>
        </a:p>
      </dsp:txBody>
      <dsp:txXfrm>
        <a:off x="0" y="675"/>
        <a:ext cx="6291714" cy="789912"/>
      </dsp:txXfrm>
    </dsp:sp>
    <dsp:sp modelId="{1C6E7CE1-4C35-4948-8700-E23E99E4243D}">
      <dsp:nvSpPr>
        <dsp:cNvPr id="0" name=""/>
        <dsp:cNvSpPr/>
      </dsp:nvSpPr>
      <dsp:spPr>
        <a:xfrm>
          <a:off x="0" y="790587"/>
          <a:ext cx="6291714" cy="0"/>
        </a:xfrm>
        <a:prstGeom prst="line">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A998B-83E3-480D-8F1B-6B0152135534}">
      <dsp:nvSpPr>
        <dsp:cNvPr id="0" name=""/>
        <dsp:cNvSpPr/>
      </dsp:nvSpPr>
      <dsp:spPr>
        <a:xfrm>
          <a:off x="0" y="79058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Charts</a:t>
          </a:r>
        </a:p>
      </dsp:txBody>
      <dsp:txXfrm>
        <a:off x="0" y="790587"/>
        <a:ext cx="6291714" cy="789912"/>
      </dsp:txXfrm>
    </dsp:sp>
    <dsp:sp modelId="{F2A32C97-4333-4257-81F7-289E50B69492}">
      <dsp:nvSpPr>
        <dsp:cNvPr id="0" name=""/>
        <dsp:cNvSpPr/>
      </dsp:nvSpPr>
      <dsp:spPr>
        <a:xfrm>
          <a:off x="0" y="1580499"/>
          <a:ext cx="6291714"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258D-28EE-4884-8772-0FDE0738D763}">
      <dsp:nvSpPr>
        <dsp:cNvPr id="0" name=""/>
        <dsp:cNvSpPr/>
      </dsp:nvSpPr>
      <dsp:spPr>
        <a:xfrm>
          <a:off x="0" y="1580499"/>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ListView</a:t>
          </a:r>
        </a:p>
      </dsp:txBody>
      <dsp:txXfrm>
        <a:off x="0" y="1580499"/>
        <a:ext cx="6291714" cy="789912"/>
      </dsp:txXfrm>
    </dsp:sp>
    <dsp:sp modelId="{2A8BA348-051F-40D0-B5A9-1D342933C0CA}">
      <dsp:nvSpPr>
        <dsp:cNvPr id="0" name=""/>
        <dsp:cNvSpPr/>
      </dsp:nvSpPr>
      <dsp:spPr>
        <a:xfrm>
          <a:off x="0" y="2370411"/>
          <a:ext cx="6291714"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2133D-7C54-425B-90E6-D546FF741AE3}">
      <dsp:nvSpPr>
        <dsp:cNvPr id="0" name=""/>
        <dsp:cNvSpPr/>
      </dsp:nvSpPr>
      <dsp:spPr>
        <a:xfrm>
          <a:off x="0" y="2370411"/>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Schedular</a:t>
          </a:r>
        </a:p>
      </dsp:txBody>
      <dsp:txXfrm>
        <a:off x="0" y="2370411"/>
        <a:ext cx="6291714" cy="789912"/>
      </dsp:txXfrm>
    </dsp:sp>
    <dsp:sp modelId="{4C507E33-06D8-4709-8CD0-CD3B93A8C157}">
      <dsp:nvSpPr>
        <dsp:cNvPr id="0" name=""/>
        <dsp:cNvSpPr/>
      </dsp:nvSpPr>
      <dsp:spPr>
        <a:xfrm>
          <a:off x="0" y="3160323"/>
          <a:ext cx="6291714"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E57591-B3FB-44EF-9686-C5D400A97492}">
      <dsp:nvSpPr>
        <dsp:cNvPr id="0" name=""/>
        <dsp:cNvSpPr/>
      </dsp:nvSpPr>
      <dsp:spPr>
        <a:xfrm>
          <a:off x="0" y="3160323"/>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Diagram</a:t>
          </a:r>
        </a:p>
      </dsp:txBody>
      <dsp:txXfrm>
        <a:off x="0" y="3160323"/>
        <a:ext cx="6291714" cy="789912"/>
      </dsp:txXfrm>
    </dsp:sp>
    <dsp:sp modelId="{401D4E39-5F3A-43B3-8D44-64A5F77E04C6}">
      <dsp:nvSpPr>
        <dsp:cNvPr id="0" name=""/>
        <dsp:cNvSpPr/>
      </dsp:nvSpPr>
      <dsp:spPr>
        <a:xfrm>
          <a:off x="0" y="3950235"/>
          <a:ext cx="6291714" cy="0"/>
        </a:xfrm>
        <a:prstGeom prst="line">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EBF4-5713-4720-AFAB-A24CB62B9528}">
      <dsp:nvSpPr>
        <dsp:cNvPr id="0" name=""/>
        <dsp:cNvSpPr/>
      </dsp:nvSpPr>
      <dsp:spPr>
        <a:xfrm>
          <a:off x="0" y="395023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PDF Viewer</a:t>
          </a:r>
        </a:p>
      </dsp:txBody>
      <dsp:txXfrm>
        <a:off x="0" y="3950235"/>
        <a:ext cx="6291714" cy="789912"/>
      </dsp:txXfrm>
    </dsp:sp>
    <dsp:sp modelId="{67EBB2A7-54C8-4C3C-8E2B-05CDF15EEA0C}">
      <dsp:nvSpPr>
        <dsp:cNvPr id="0" name=""/>
        <dsp:cNvSpPr/>
      </dsp:nvSpPr>
      <dsp:spPr>
        <a:xfrm>
          <a:off x="0" y="4740147"/>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B4B43-BAD5-4444-A120-EFBB8F44C5F1}">
      <dsp:nvSpPr>
        <dsp:cNvPr id="0" name=""/>
        <dsp:cNvSpPr/>
      </dsp:nvSpPr>
      <dsp:spPr>
        <a:xfrm>
          <a:off x="0" y="474014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Excel Library</a:t>
          </a:r>
        </a:p>
      </dsp:txBody>
      <dsp:txXfrm>
        <a:off x="0" y="4740147"/>
        <a:ext cx="6291714" cy="7899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4AB5-D2DE-8A53-E981-1EAEFCBC5D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948C9-06EF-3553-F5F5-14808ACA7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48815-78B1-EF36-71F4-BA883F6EFB95}"/>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5" name="Footer Placeholder 4">
            <a:extLst>
              <a:ext uri="{FF2B5EF4-FFF2-40B4-BE49-F238E27FC236}">
                <a16:creationId xmlns:a16="http://schemas.microsoft.com/office/drawing/2014/main" id="{0C7AB765-4393-78F5-DF00-B05D67AAC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AB4CC-C094-1A6D-9A77-E960B2FEC03D}"/>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341924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FC8A-AB5A-884D-9531-D79229FFE5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A0C0C-34D6-E61A-9F12-25096E20D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70B42-A05A-C7F8-55C6-30FC37D522C1}"/>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5" name="Footer Placeholder 4">
            <a:extLst>
              <a:ext uri="{FF2B5EF4-FFF2-40B4-BE49-F238E27FC236}">
                <a16:creationId xmlns:a16="http://schemas.microsoft.com/office/drawing/2014/main" id="{C39FF9EB-7BA3-1016-742D-A21085AAE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F8220-9031-7B5B-4164-649AE0BEA384}"/>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277651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4BCDF-9203-34AC-4CBD-EB63A0B429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B8B86F-90A9-22DA-E858-84584A6BE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BA71C-397F-EE0A-3126-F9D314251C31}"/>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5" name="Footer Placeholder 4">
            <a:extLst>
              <a:ext uri="{FF2B5EF4-FFF2-40B4-BE49-F238E27FC236}">
                <a16:creationId xmlns:a16="http://schemas.microsoft.com/office/drawing/2014/main" id="{10FBB299-2FEC-8436-E21C-5E866665D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51E1F-509E-4818-F537-E9E8F1383D05}"/>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18473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0CC1-F249-4610-E196-0C9EF3F6A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B47EA-0141-90EE-2532-DCC3CEE6D0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741A-9E5E-4270-FF4A-6B79AA99760C}"/>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5" name="Footer Placeholder 4">
            <a:extLst>
              <a:ext uri="{FF2B5EF4-FFF2-40B4-BE49-F238E27FC236}">
                <a16:creationId xmlns:a16="http://schemas.microsoft.com/office/drawing/2014/main" id="{62D3CABE-E544-36CC-5ED3-3FD7BA07C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A10A6-228C-A9CB-725B-AEE5D33E310D}"/>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348950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1374-803E-7C46-A472-A61AE5B25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2B0784-ABF2-2CCC-CED1-9DE5EF51F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812DA-7ADC-5C55-8217-ADC761258F54}"/>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5" name="Footer Placeholder 4">
            <a:extLst>
              <a:ext uri="{FF2B5EF4-FFF2-40B4-BE49-F238E27FC236}">
                <a16:creationId xmlns:a16="http://schemas.microsoft.com/office/drawing/2014/main" id="{954C86E2-2DB7-94CA-E655-CBC96394B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38C66-0012-FB21-EDDA-ADA05C7EDB6F}"/>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71581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36DB-BFAF-8EB2-2186-2F212DBA2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48B52-4481-2BCD-903A-4A7AD7E374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2CCD64-90A8-F690-4A6C-1791AFE40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95A5A3-8F06-F57D-CE90-4F4C2E3ADB44}"/>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6" name="Footer Placeholder 5">
            <a:extLst>
              <a:ext uri="{FF2B5EF4-FFF2-40B4-BE49-F238E27FC236}">
                <a16:creationId xmlns:a16="http://schemas.microsoft.com/office/drawing/2014/main" id="{E5CCDF67-5342-D9C0-2C87-8E32592FB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E9ED4-0957-3E8C-1B50-2C0A98E01C44}"/>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479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4C88-4979-61B4-F30C-68A11A1C7E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72B4A0-A37D-4B55-4142-B3CDD0915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3A6A2-FA55-5F6C-2547-97C51C5FB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16F32-38A2-161C-B464-5EAE720884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926BE-C278-8462-3A57-C8D3F1125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15AA4-4A63-A49B-AB9A-291F76046DF4}"/>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8" name="Footer Placeholder 7">
            <a:extLst>
              <a:ext uri="{FF2B5EF4-FFF2-40B4-BE49-F238E27FC236}">
                <a16:creationId xmlns:a16="http://schemas.microsoft.com/office/drawing/2014/main" id="{D60BD2A8-A2DC-356F-5C15-180BBBAC58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85D61E-379A-0990-F7E4-7C2166A711AB}"/>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189726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A6C9-1B2A-EB6E-0F03-615C02BD22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057170-0D44-248B-B09D-8EDEA8BBA205}"/>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4" name="Footer Placeholder 3">
            <a:extLst>
              <a:ext uri="{FF2B5EF4-FFF2-40B4-BE49-F238E27FC236}">
                <a16:creationId xmlns:a16="http://schemas.microsoft.com/office/drawing/2014/main" id="{D910EE60-57BF-BD69-FC6E-78620BD3D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652CD1-13A3-B33D-7843-C1D412CB2FEA}"/>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11805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950BB-BF3C-EC77-72DF-3313E50910E2}"/>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3" name="Footer Placeholder 2">
            <a:extLst>
              <a:ext uri="{FF2B5EF4-FFF2-40B4-BE49-F238E27FC236}">
                <a16:creationId xmlns:a16="http://schemas.microsoft.com/office/drawing/2014/main" id="{D8DC0896-6661-6854-AF52-B2E354A7B1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FF90F-F741-CAD9-94BD-7F33F66EBF67}"/>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280907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9585-046E-FD0C-61D2-41DFFBF01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FDA43A-45C4-0089-C91F-BC5D98EF5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4B1F9D-781E-C4B8-1A40-57E8EFC03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F4BD0-8A78-45DD-21EE-CADCD44B5C10}"/>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6" name="Footer Placeholder 5">
            <a:extLst>
              <a:ext uri="{FF2B5EF4-FFF2-40B4-BE49-F238E27FC236}">
                <a16:creationId xmlns:a16="http://schemas.microsoft.com/office/drawing/2014/main" id="{6462926E-778F-265F-B96C-056364C5D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D555B-968C-7A43-7C24-296BC861957B}"/>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372344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E00E-D43F-2920-D2B5-0CDE1AB09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0313A-E144-6073-060D-9BC26863A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5FBC31-9732-C7FC-DC74-089FCE850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FC5F-15C5-A689-8A25-E47C7F23BDEB}"/>
              </a:ext>
            </a:extLst>
          </p:cNvPr>
          <p:cNvSpPr>
            <a:spLocks noGrp="1"/>
          </p:cNvSpPr>
          <p:nvPr>
            <p:ph type="dt" sz="half" idx="10"/>
          </p:nvPr>
        </p:nvSpPr>
        <p:spPr/>
        <p:txBody>
          <a:bodyPr/>
          <a:lstStyle/>
          <a:p>
            <a:fld id="{E63DA97B-05FB-4D15-B622-3F90D0414571}" type="datetimeFigureOut">
              <a:rPr lang="en-US" smtClean="0"/>
              <a:t>3/25/2024</a:t>
            </a:fld>
            <a:endParaRPr lang="en-US"/>
          </a:p>
        </p:txBody>
      </p:sp>
      <p:sp>
        <p:nvSpPr>
          <p:cNvPr id="6" name="Footer Placeholder 5">
            <a:extLst>
              <a:ext uri="{FF2B5EF4-FFF2-40B4-BE49-F238E27FC236}">
                <a16:creationId xmlns:a16="http://schemas.microsoft.com/office/drawing/2014/main" id="{82B2A6C3-DB3F-6EF8-A637-58DB276B1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A1E6D-A6C4-561F-ECB6-C79BE6BEB453}"/>
              </a:ext>
            </a:extLst>
          </p:cNvPr>
          <p:cNvSpPr>
            <a:spLocks noGrp="1"/>
          </p:cNvSpPr>
          <p:nvPr>
            <p:ph type="sldNum" sz="quarter" idx="12"/>
          </p:nvPr>
        </p:nvSpPr>
        <p:spPr/>
        <p:txBody>
          <a:bodyPr/>
          <a:lstStyle/>
          <a:p>
            <a:fld id="{A09A3951-9393-4F76-A0D6-D52D96737BA6}" type="slidenum">
              <a:rPr lang="en-US" smtClean="0"/>
              <a:t>‹#›</a:t>
            </a:fld>
            <a:endParaRPr lang="en-US"/>
          </a:p>
        </p:txBody>
      </p:sp>
    </p:spTree>
    <p:extLst>
      <p:ext uri="{BB962C8B-B14F-4D97-AF65-F5344CB8AC3E}">
        <p14:creationId xmlns:p14="http://schemas.microsoft.com/office/powerpoint/2010/main" val="227685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D2B18-F653-23E5-288A-B5960A792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A3C9F-B3A9-CDE6-5F3F-4CEBAF334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96755-5F64-00FD-1A0E-BD442746A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DA97B-05FB-4D15-B622-3F90D0414571}" type="datetimeFigureOut">
              <a:rPr lang="en-US" smtClean="0"/>
              <a:t>3/25/2024</a:t>
            </a:fld>
            <a:endParaRPr lang="en-US"/>
          </a:p>
        </p:txBody>
      </p:sp>
      <p:sp>
        <p:nvSpPr>
          <p:cNvPr id="5" name="Footer Placeholder 4">
            <a:extLst>
              <a:ext uri="{FF2B5EF4-FFF2-40B4-BE49-F238E27FC236}">
                <a16:creationId xmlns:a16="http://schemas.microsoft.com/office/drawing/2014/main" id="{EF4675E0-A0B0-48EB-263C-CB73F0392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06AA2-62E4-9991-D2E6-39B6B43E15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A3951-9393-4F76-A0D6-D52D96737BA6}" type="slidenum">
              <a:rPr lang="en-US" smtClean="0"/>
              <a:t>‹#›</a:t>
            </a:fld>
            <a:endParaRPr lang="en-US"/>
          </a:p>
        </p:txBody>
      </p:sp>
    </p:spTree>
    <p:extLst>
      <p:ext uri="{BB962C8B-B14F-4D97-AF65-F5344CB8AC3E}">
        <p14:creationId xmlns:p14="http://schemas.microsoft.com/office/powerpoint/2010/main" val="317951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ui-controls/datagrid" TargetMode="External"/><Relationship Id="rId18" Type="http://schemas.openxmlformats.org/officeDocument/2006/relationships/image" Target="../media/image3.svg"/><Relationship Id="rId3" Type="http://schemas.openxmlformats.org/officeDocument/2006/relationships/hyperlink" Target="https://www.syncfusion.com/javascript-ui-controls/js-data-grid" TargetMode="External"/><Relationship Id="rId21" Type="http://schemas.openxmlformats.org/officeDocument/2006/relationships/image" Target="../media/image6.png"/><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wpf-controls/datagrid" TargetMode="External"/><Relationship Id="rId17"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hyperlink" Target="https://www.syncfusion.com/maui-controls/maui-datagrid" TargetMode="External"/><Relationship Id="rId20" Type="http://schemas.openxmlformats.org/officeDocument/2006/relationships/image" Target="../media/image5.svg"/><Relationship Id="rId1" Type="http://schemas.openxmlformats.org/officeDocument/2006/relationships/slideLayout" Target="../slideLayouts/slideLayout2.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forms-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hyperlink" Target="https://www.syncfusion.com/uwp-ui-controls/datagrid" TargetMode="External"/><Relationship Id="rId10" Type="http://schemas.openxmlformats.org/officeDocument/2006/relationships/hyperlink" Target="https://www.syncfusion.com/aspnet-core-ui-controls/grid" TargetMode="External"/><Relationship Id="rId19" Type="http://schemas.openxmlformats.org/officeDocument/2006/relationships/image" Target="../media/image4.png"/><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xamarin-ui-controls/xamarin-datagrid" TargetMode="External"/><Relationship Id="rId22"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4.png"/><Relationship Id="rId3" Type="http://schemas.openxmlformats.org/officeDocument/2006/relationships/hyperlink" Target="https://www.syncfusion.com/angular-components/angular-grid" TargetMode="External"/><Relationship Id="rId21" Type="http://schemas.openxmlformats.org/officeDocument/2006/relationships/image" Target="../media/image7.sv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3.svg"/><Relationship Id="rId2" Type="http://schemas.openxmlformats.org/officeDocument/2006/relationships/hyperlink" Target="https://www.syncfusion.com/javascript-ui-controls/js-data-grid" TargetMode="Externa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5.sv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 Id="rId22"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core-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3.svg"/><Relationship Id="rId3" Type="http://schemas.openxmlformats.org/officeDocument/2006/relationships/hyperlink" Target="https://www.syncfusion.com/angular-components/angular-grid" TargetMode="External"/><Relationship Id="rId21" Type="http://schemas.openxmlformats.org/officeDocument/2006/relationships/image" Target="../media/image6.png"/><Relationship Id="rId7" Type="http://schemas.openxmlformats.org/officeDocument/2006/relationships/hyperlink" Target="https://www.syncfusion.com/aspnet-mvc-ui-controls/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2.png"/><Relationship Id="rId2" Type="http://schemas.openxmlformats.org/officeDocument/2006/relationships/hyperlink" Target="https://www.syncfusion.com/javascript-ui-controls/js-data-grid" TargetMode="External"/><Relationship Id="rId16" Type="http://schemas.openxmlformats.org/officeDocument/2006/relationships/hyperlink" Target="https://www.syncfusion.com/maui-controls/maui-datagrid" TargetMode="External"/><Relationship Id="rId20" Type="http://schemas.openxmlformats.org/officeDocument/2006/relationships/image" Target="../media/image5.sv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maui-controls/maui-listview"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uwp-ui-controls/datagrid" TargetMode="External"/><Relationship Id="rId23" Type="http://schemas.openxmlformats.org/officeDocument/2006/relationships/image" Target="../media/image9.png"/><Relationship Id="rId10" Type="http://schemas.openxmlformats.org/officeDocument/2006/relationships/hyperlink" Target="https://www.syncfusion.com/wpf-controls/datagrid" TargetMode="External"/><Relationship Id="rId19" Type="http://schemas.openxmlformats.org/officeDocument/2006/relationships/image" Target="../media/image4.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winforms-ui-controls/listview" TargetMode="External"/><Relationship Id="rId14" Type="http://schemas.openxmlformats.org/officeDocument/2006/relationships/hyperlink" Target="https://www.syncfusion.com/flutter-widgets/flutter-datagrid" TargetMode="External"/><Relationship Id="rId22"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919CC-1A47-4587-DC3A-8B962A78AC51}"/>
              </a:ext>
            </a:extLst>
          </p:cNvPr>
          <p:cNvSpPr>
            <a:spLocks noGrp="1"/>
          </p:cNvSpPr>
          <p:nvPr>
            <p:ph type="ctrTitle"/>
          </p:nvPr>
        </p:nvSpPr>
        <p:spPr>
          <a:xfrm>
            <a:off x="965200" y="1383527"/>
            <a:ext cx="6117158" cy="4175166"/>
          </a:xfrm>
        </p:spPr>
        <p:txBody>
          <a:bodyPr anchor="ctr">
            <a:normAutofit/>
          </a:bodyPr>
          <a:lstStyle/>
          <a:p>
            <a:pPr algn="r"/>
            <a:r>
              <a:rPr lang="en-US" sz="8200" dirty="0"/>
              <a:t>Most Popular Component in </a:t>
            </a:r>
            <a:r>
              <a:rPr lang="en-US" sz="8200" dirty="0" err="1"/>
              <a:t>Syncfusion</a:t>
            </a:r>
            <a:endParaRPr lang="en-US" sz="8200" dirty="0"/>
          </a:p>
        </p:txBody>
      </p:sp>
      <p:sp>
        <p:nvSpPr>
          <p:cNvPr id="3" name="Subtitle 2">
            <a:extLst>
              <a:ext uri="{FF2B5EF4-FFF2-40B4-BE49-F238E27FC236}">
                <a16:creationId xmlns:a16="http://schemas.microsoft.com/office/drawing/2014/main" id="{4D28B569-6320-BB82-FC00-9D00E7E71BD9}"/>
              </a:ext>
            </a:extLst>
          </p:cNvPr>
          <p:cNvSpPr>
            <a:spLocks noGrp="1"/>
          </p:cNvSpPr>
          <p:nvPr>
            <p:ph type="subTitle" idx="1"/>
          </p:nvPr>
        </p:nvSpPr>
        <p:spPr>
          <a:xfrm>
            <a:off x="7986954" y="5089358"/>
            <a:ext cx="3291835" cy="724300"/>
          </a:xfrm>
        </p:spPr>
        <p:txBody>
          <a:bodyPr anchor="ctr">
            <a:normAutofit fontScale="92500" lnSpcReduction="20000"/>
          </a:bodyPr>
          <a:lstStyle/>
          <a:p>
            <a:pPr algn="l"/>
            <a:r>
              <a:rPr lang="en-US" dirty="0"/>
              <a:t>By</a:t>
            </a:r>
          </a:p>
          <a:p>
            <a:pPr algn="l"/>
            <a:r>
              <a:rPr lang="en-US" dirty="0"/>
              <a:t>Dinesh Kumar T</a:t>
            </a:r>
          </a:p>
        </p:txBody>
      </p:sp>
      <p:cxnSp>
        <p:nvCxnSpPr>
          <p:cNvPr id="14" name="Straight Connector 13">
            <a:extLst>
              <a:ext uri="{FF2B5EF4-FFF2-40B4-BE49-F238E27FC236}">
                <a16:creationId xmlns:a16="http://schemas.microsoft.com/office/drawing/2014/main" id="{BDF0D3DE-EC74-4C9F-AFA1-DC5CE5236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30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E49B9D87-E62A-61F0-0714-84EBCE6B349A}"/>
              </a:ext>
            </a:extLst>
          </p:cNvPr>
          <p:cNvSpPr>
            <a:spLocks noGrp="1"/>
          </p:cNvSpPr>
          <p:nvPr>
            <p:ph type="title"/>
          </p:nvPr>
        </p:nvSpPr>
        <p:spPr>
          <a:xfrm>
            <a:off x="838200" y="643467"/>
            <a:ext cx="2951205" cy="5571066"/>
          </a:xfrm>
        </p:spPr>
        <p:txBody>
          <a:bodyPr>
            <a:normAutofit/>
          </a:bodyPr>
          <a:lstStyle/>
          <a:p>
            <a:r>
              <a:rPr lang="en-US" sz="4100" b="1">
                <a:solidFill>
                  <a:srgbClr val="FFFFFF"/>
                </a:solidFill>
              </a:rPr>
              <a:t>Most Popular Components in Syncfusion</a:t>
            </a:r>
          </a:p>
        </p:txBody>
      </p:sp>
      <p:graphicFrame>
        <p:nvGraphicFramePr>
          <p:cNvPr id="5" name="Content Placeholder 2">
            <a:extLst>
              <a:ext uri="{FF2B5EF4-FFF2-40B4-BE49-F238E27FC236}">
                <a16:creationId xmlns:a16="http://schemas.microsoft.com/office/drawing/2014/main" id="{D9484953-2ADE-CA6C-ED04-CFF28A91C7D8}"/>
              </a:ext>
            </a:extLst>
          </p:cNvPr>
          <p:cNvGraphicFramePr>
            <a:graphicFrameLocks noGrp="1"/>
          </p:cNvGraphicFramePr>
          <p:nvPr>
            <p:ph idx="1"/>
            <p:extLst>
              <p:ext uri="{D42A27DB-BD31-4B8C-83A1-F6EECF244321}">
                <p14:modId xmlns:p14="http://schemas.microsoft.com/office/powerpoint/2010/main" val="95103002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32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02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Freeform: Shape 10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Freeform: Shape 10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yncfusion Essential DataGrid">
            <a:extLst>
              <a:ext uri="{FF2B5EF4-FFF2-40B4-BE49-F238E27FC236}">
                <a16:creationId xmlns:a16="http://schemas.microsoft.com/office/drawing/2014/main" id="{44A094D0-2984-19BF-D513-A886CADC5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817" y="1029016"/>
            <a:ext cx="4430080" cy="4216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5C2E29-1787-99EA-0574-08226A452492}"/>
              </a:ext>
            </a:extLst>
          </p:cNvPr>
          <p:cNvSpPr txBox="1"/>
          <p:nvPr/>
        </p:nvSpPr>
        <p:spPr>
          <a:xfrm>
            <a:off x="1697927" y="643467"/>
            <a:ext cx="5176366" cy="6138860"/>
          </a:xfrm>
          <a:prstGeom prst="rect">
            <a:avLst/>
          </a:prstGeom>
          <a:noFill/>
        </p:spPr>
        <p:txBody>
          <a:bodyPr wrap="square" rtlCol="0">
            <a:spAutoFit/>
          </a:bodyPr>
          <a:lstStyle/>
          <a:p>
            <a:pPr defTabSz="694944">
              <a:spcAft>
                <a:spcPts val="600"/>
              </a:spcAft>
            </a:pPr>
            <a:r>
              <a:rPr lang="en-US" sz="2128" b="1" kern="1200" dirty="0">
                <a:solidFill>
                  <a:srgbClr val="0057A5"/>
                </a:solidFill>
                <a:latin typeface="+mn-lt"/>
                <a:ea typeface="+mn-ea"/>
                <a:cs typeface="+mn-cs"/>
              </a:rPr>
              <a:t>DataGrid</a:t>
            </a:r>
          </a:p>
          <a:p>
            <a:pPr algn="just" defTabSz="694944">
              <a:lnSpc>
                <a:spcPct val="200000"/>
              </a:lnSpc>
              <a:spcAft>
                <a:spcPts val="600"/>
              </a:spcAft>
            </a:pPr>
            <a:r>
              <a:rPr lang="en-US" sz="912" kern="1200" dirty="0">
                <a:solidFill>
                  <a:srgbClr val="1A1A1A"/>
                </a:solidFill>
                <a:latin typeface="Open Sans" panose="020F0502020204030204" pitchFamily="34" charset="0"/>
                <a:ea typeface="+mn-ea"/>
                <a:cs typeface="+mn-cs"/>
              </a:rPr>
              <a:t>	</a:t>
            </a:r>
            <a:r>
              <a:rPr lang="en-US" sz="1064" kern="1200" dirty="0">
                <a:solidFill>
                  <a:srgbClr val="1A1A1A"/>
                </a:solidFill>
                <a:latin typeface="Open Sans" panose="020F0502020204030204" pitchFamily="34" charset="0"/>
                <a:ea typeface="+mn-ea"/>
                <a:cs typeface="+mn-cs"/>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algn="just" defTabSz="694944">
              <a:lnSpc>
                <a:spcPct val="200000"/>
              </a:lnSpc>
              <a:spcAft>
                <a:spcPts val="600"/>
              </a:spcAft>
            </a:pPr>
            <a:endParaRPr lang="en-US" sz="1064" kern="1200" dirty="0">
              <a:solidFill>
                <a:srgbClr val="1A1A1A"/>
              </a:solidFill>
              <a:latin typeface="Open Sans" panose="020F0502020204030204" pitchFamily="34" charset="0"/>
              <a:ea typeface="+mn-ea"/>
              <a:cs typeface="+mn-cs"/>
            </a:endParaRPr>
          </a:p>
          <a:p>
            <a:pPr algn="just" defTabSz="694944">
              <a:lnSpc>
                <a:spcPct val="200000"/>
              </a:lnSpc>
              <a:spcAft>
                <a:spcPts val="600"/>
              </a:spcAft>
            </a:pPr>
            <a:r>
              <a:rPr lang="en-US" sz="912" kern="1200" dirty="0">
                <a:solidFill>
                  <a:schemeClr val="tx1">
                    <a:lumMod val="95000"/>
                    <a:lumOff val="5000"/>
                  </a:schemeClr>
                </a:solidFill>
                <a:latin typeface="Open Sans" panose="020B0606030504020204" pitchFamily="34" charset="0"/>
                <a:ea typeface="+mn-ea"/>
                <a:cs typeface="+mn-cs"/>
              </a:rPr>
              <a:t>SUPPORTED PLATFORMS</a:t>
            </a:r>
            <a:endParaRPr lang="en-US" sz="912" kern="1200" dirty="0">
              <a:solidFill>
                <a:srgbClr val="555555"/>
              </a:solidFill>
              <a:latin typeface="Open Sans" panose="020B0606030504020204" pitchFamily="34" charset="0"/>
              <a:ea typeface="+mn-ea"/>
              <a:cs typeface="+mn-cs"/>
            </a:endParaRPr>
          </a:p>
          <a:p>
            <a:pPr marL="347472" lvl="1" defTabSz="694944">
              <a:spcAft>
                <a:spcPts val="600"/>
              </a:spcAft>
            </a:pP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3">
                  <a:extLst>
                    <a:ext uri="{A12FA001-AC4F-418D-AE19-62706E023703}">
                      <ahyp:hlinkClr xmlns:ahyp="http://schemas.microsoft.com/office/drawing/2018/hyperlinkcolor" val="tx"/>
                    </a:ext>
                  </a:extLst>
                </a:hlinkClick>
              </a:rPr>
              <a:t>JavaScript </a:t>
            </a:r>
            <a:r>
              <a:rPr lang="en-US" sz="912" kern="1200" dirty="0">
                <a:solidFill>
                  <a:srgbClr val="0042E4"/>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Angular </a:t>
            </a:r>
            <a:r>
              <a:rPr lang="en-US" sz="912" kern="1200" dirty="0">
                <a:solidFill>
                  <a:srgbClr val="0042E4"/>
                </a:solidFill>
                <a:latin typeface="Open Sans" panose="020B0606030504020204" pitchFamily="34" charset="0"/>
                <a:ea typeface="+mn-ea"/>
                <a:cs typeface="+mn-cs"/>
              </a:rPr>
              <a:t> </a:t>
            </a:r>
            <a:r>
              <a:rPr lang="en-US" sz="1824" b="1" kern="1200" dirty="0">
                <a:solidFill>
                  <a:schemeClr val="tx1">
                    <a:lumMod val="95000"/>
                    <a:lumOff val="5000"/>
                  </a:schemeClr>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5">
                  <a:extLst>
                    <a:ext uri="{A12FA001-AC4F-418D-AE19-62706E023703}">
                      <ahyp:hlinkClr xmlns:ahyp="http://schemas.microsoft.com/office/drawing/2018/hyperlinkcolor" val="tx"/>
                    </a:ext>
                  </a:extLst>
                </a:hlinkClick>
              </a:rPr>
              <a:t>React </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6">
                  <a:extLst>
                    <a:ext uri="{A12FA001-AC4F-418D-AE19-62706E023703}">
                      <ahyp:hlinkClr xmlns:ahyp="http://schemas.microsoft.com/office/drawing/2018/hyperlinkcolor" val="tx"/>
                    </a:ext>
                  </a:extLst>
                </a:hlinkClick>
              </a:rPr>
              <a:t>Vue </a:t>
            </a: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err="1">
                <a:solidFill>
                  <a:srgbClr val="0042E4"/>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Blazor</a:t>
            </a:r>
            <a:br>
              <a:rPr lang="en-US" sz="912" kern="1200" dirty="0">
                <a:solidFill>
                  <a:srgbClr val="555555"/>
                </a:solidFill>
                <a:latin typeface="Open Sans" panose="020B0606030504020204" pitchFamily="34" charset="0"/>
                <a:ea typeface="+mn-ea"/>
                <a:cs typeface="+mn-cs"/>
              </a:rPr>
            </a:b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8">
                  <a:extLst>
                    <a:ext uri="{A12FA001-AC4F-418D-AE19-62706E023703}">
                      <ahyp:hlinkClr xmlns:ahyp="http://schemas.microsoft.com/office/drawing/2018/hyperlinkcolor" val="tx"/>
                    </a:ext>
                  </a:extLst>
                </a:hlinkClick>
              </a:rPr>
              <a:t>Flutter </a:t>
            </a:r>
            <a:r>
              <a:rPr lang="en-US" sz="912" kern="1200" dirty="0">
                <a:solidFill>
                  <a:srgbClr val="0042E4"/>
                </a:solidFill>
                <a:latin typeface="Open Sans" panose="020B0606030504020204" pitchFamily="34" charset="0"/>
                <a:ea typeface="+mn-ea"/>
                <a:cs typeface="+mn-cs"/>
              </a:rPr>
              <a:t> </a:t>
            </a:r>
            <a:r>
              <a:rPr lang="en-US" sz="1824" b="1" kern="1200" dirty="0">
                <a:solidFill>
                  <a:schemeClr val="tx1">
                    <a:lumMod val="95000"/>
                    <a:lumOff val="5000"/>
                  </a:schemeClr>
                </a:solidFill>
                <a:latin typeface="Open Sans" panose="020B0606030504020204" pitchFamily="34" charset="0"/>
                <a:ea typeface="+mn-ea"/>
                <a:cs typeface="+mn-cs"/>
              </a:rPr>
              <a:t>.</a:t>
            </a:r>
            <a:r>
              <a:rPr lang="en-US" sz="1824" b="1" kern="1200" dirty="0">
                <a:solidFill>
                  <a:srgbClr val="555555"/>
                </a:solidFill>
                <a:latin typeface="Open Sans" panose="020B0606030504020204" pitchFamily="34" charset="0"/>
                <a:ea typeface="+mn-ea"/>
                <a:cs typeface="+mn-cs"/>
              </a:rPr>
              <a:t> </a:t>
            </a:r>
            <a:r>
              <a:rPr lang="en-US" sz="912" kern="1200" dirty="0">
                <a:solidFill>
                  <a:srgbClr val="0053AF"/>
                </a:solidFill>
                <a:latin typeface="Open Sans" panose="020B0606030504020204" pitchFamily="34" charset="0"/>
                <a:hlinkClick r:id="rId9">
                  <a:extLst>
                    <a:ext uri="{A12FA001-AC4F-418D-AE19-62706E023703}">
                      <ahyp:hlinkClr xmlns:ahyp="http://schemas.microsoft.com/office/drawing/2018/hyperlinkcolor" val="tx"/>
                    </a:ext>
                  </a:extLst>
                </a:hlinkClick>
              </a:rPr>
              <a:t>ASP.NET  </a:t>
            </a:r>
            <a:r>
              <a:rPr lang="en-US" sz="1824" b="1" kern="1200" dirty="0">
                <a:solidFill>
                  <a:schemeClr val="tx1">
                    <a:lumMod val="95000"/>
                    <a:lumOff val="5000"/>
                  </a:schemeClr>
                </a:solidFill>
                <a:latin typeface="Open Sans" panose="020B0606030504020204" pitchFamily="34" charset="0"/>
                <a:hlinkClick r:id="rId9">
                  <a:extLst>
                    <a:ext uri="{A12FA001-AC4F-418D-AE19-62706E023703}">
                      <ahyp:hlinkClr xmlns:ahyp="http://schemas.microsoft.com/office/drawing/2018/hyperlinkcolor" val="tx"/>
                    </a:ext>
                  </a:extLst>
                </a:hlinkClick>
              </a:rPr>
              <a:t>.</a:t>
            </a:r>
            <a:r>
              <a:rPr lang="en-US" sz="912" kern="1200" dirty="0">
                <a:solidFill>
                  <a:srgbClr val="0053AF"/>
                </a:solidFill>
                <a:latin typeface="Open Sans" panose="020B0606030504020204" pitchFamily="34" charset="0"/>
                <a:hlinkClick r:id="rId9">
                  <a:extLst>
                    <a:ext uri="{A12FA001-AC4F-418D-AE19-62706E023703}">
                      <ahyp:hlinkClr xmlns:ahyp="http://schemas.microsoft.com/office/drawing/2018/hyperlinkcolor" val="tx"/>
                    </a:ext>
                  </a:extLst>
                </a:hlinkClick>
              </a:rPr>
              <a:t> MVC </a:t>
            </a:r>
            <a:r>
              <a:rPr lang="en-US" sz="912" kern="1200" dirty="0">
                <a:solidFill>
                  <a:srgbClr val="555555"/>
                </a:solidFill>
                <a:latin typeface="Open Sans" panose="020B0606030504020204" pitchFamily="34" charset="0"/>
                <a:ea typeface="+mn-ea"/>
                <a:cs typeface="+mn-cs"/>
              </a:rPr>
              <a:t> </a:t>
            </a:r>
            <a:r>
              <a:rPr lang="en-US" sz="1824" b="1" kern="1200" dirty="0">
                <a:solidFill>
                  <a:schemeClr val="tx1">
                    <a:lumMod val="95000"/>
                    <a:lumOff val="5000"/>
                  </a:schemeClr>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0">
                  <a:extLst>
                    <a:ext uri="{A12FA001-AC4F-418D-AE19-62706E023703}">
                      <ahyp:hlinkClr xmlns:ahyp="http://schemas.microsoft.com/office/drawing/2018/hyperlinkcolor" val="tx"/>
                    </a:ext>
                  </a:extLst>
                </a:hlinkClick>
              </a:rPr>
              <a:t>ASP.NET Core</a:t>
            </a:r>
            <a:br>
              <a:rPr lang="en-US" sz="912" kern="1200" dirty="0">
                <a:solidFill>
                  <a:srgbClr val="555555"/>
                </a:solidFill>
                <a:latin typeface="Open Sans" panose="020B0606030504020204" pitchFamily="34" charset="0"/>
                <a:ea typeface="+mn-ea"/>
                <a:cs typeface="+mn-cs"/>
              </a:rPr>
            </a:br>
            <a:r>
              <a:rPr lang="en-US" sz="912" kern="1200" dirty="0">
                <a:solidFill>
                  <a:srgbClr val="555555"/>
                </a:solidFill>
                <a:latin typeface="Open Sans" panose="020B0606030504020204" pitchFamily="34" charset="0"/>
                <a:ea typeface="+mn-ea"/>
                <a:cs typeface="+mn-cs"/>
              </a:rPr>
              <a:t>      </a:t>
            </a:r>
            <a:r>
              <a:rPr lang="en-US" sz="912" b="1"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1">
                  <a:extLst>
                    <a:ext uri="{A12FA001-AC4F-418D-AE19-62706E023703}">
                      <ahyp:hlinkClr xmlns:ahyp="http://schemas.microsoft.com/office/drawing/2018/hyperlinkcolor" val="tx"/>
                    </a:ext>
                  </a:extLst>
                </a:hlinkClick>
              </a:rPr>
              <a:t>WinForms </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WPF </a:t>
            </a:r>
            <a:r>
              <a:rPr lang="en-US" sz="912" kern="1200" dirty="0">
                <a:solidFill>
                  <a:srgbClr val="555555"/>
                </a:solidFill>
                <a:latin typeface="Open Sans" panose="020B0606030504020204" pitchFamily="34" charset="0"/>
                <a:ea typeface="+mn-ea"/>
                <a:cs typeface="+mn-cs"/>
              </a:rPr>
              <a:t>   </a:t>
            </a:r>
            <a:r>
              <a:rPr lang="en-US" sz="1824" b="1" kern="1200" dirty="0">
                <a:solidFill>
                  <a:schemeClr val="tx1">
                    <a:lumMod val="95000"/>
                    <a:lumOff val="5000"/>
                  </a:schemeClr>
                </a:solidFill>
                <a:latin typeface="Open Sans" panose="020B0606030504020204" pitchFamily="34" charset="0"/>
                <a:ea typeface="+mn-ea"/>
                <a:cs typeface="+mn-cs"/>
              </a:rPr>
              <a:t>. </a:t>
            </a:r>
            <a:r>
              <a:rPr lang="en-US" sz="912" kern="1200" dirty="0" err="1">
                <a:solidFill>
                  <a:srgbClr val="0042E4"/>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WinUI</a:t>
            </a:r>
            <a:r>
              <a:rPr lang="en-US" sz="912" kern="1200" dirty="0">
                <a:solidFill>
                  <a:srgbClr val="0042E4"/>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 </a:t>
            </a: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8">
                  <a:extLst>
                    <a:ext uri="{A12FA001-AC4F-418D-AE19-62706E023703}">
                      <ahyp:hlinkClr xmlns:ahyp="http://schemas.microsoft.com/office/drawing/2018/hyperlinkcolor" val="tx"/>
                    </a:ext>
                  </a:extLst>
                </a:hlinkClick>
              </a:rPr>
              <a:t>Flutter </a:t>
            </a:r>
            <a:r>
              <a:rPr lang="en-US" sz="912" kern="1200" dirty="0">
                <a:solidFill>
                  <a:srgbClr val="0042E4"/>
                </a:solidFill>
                <a:latin typeface="Open Sans" panose="020B0606030504020204" pitchFamily="34" charset="0"/>
                <a:ea typeface="+mn-ea"/>
                <a:cs typeface="+mn-cs"/>
              </a:rPr>
              <a:t> </a:t>
            </a:r>
            <a:r>
              <a:rPr lang="en-US" sz="1824" b="1" kern="1200" dirty="0">
                <a:solidFill>
                  <a:srgbClr val="0042E4"/>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Xamarin</a:t>
            </a:r>
            <a:br>
              <a:rPr lang="en-US" sz="912" kern="1200" dirty="0">
                <a:solidFill>
                  <a:srgbClr val="555555"/>
                </a:solidFill>
                <a:latin typeface="Open Sans" panose="020B0606030504020204" pitchFamily="34" charset="0"/>
                <a:ea typeface="+mn-ea"/>
                <a:cs typeface="+mn-cs"/>
              </a:rPr>
            </a:b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UWP </a:t>
            </a: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 </a:t>
            </a:r>
            <a:r>
              <a:rPr lang="en-US" sz="912" dirty="0">
                <a:solidFill>
                  <a:srgbClr val="0042E4"/>
                </a:solidFill>
                <a:latin typeface="Open Sans" panose="020B0606030504020204" pitchFamily="34" charset="0"/>
              </a:rPr>
              <a:t>.NET MAUI</a:t>
            </a:r>
            <a:endParaRPr lang="en-US" sz="912" kern="1200" dirty="0">
              <a:solidFill>
                <a:srgbClr val="555555"/>
              </a:solidFill>
              <a:latin typeface="Open Sans" panose="020B0606030504020204" pitchFamily="34" charset="0"/>
              <a:ea typeface="+mn-ea"/>
              <a:cs typeface="+mn-cs"/>
            </a:endParaRPr>
          </a:p>
          <a:p>
            <a:pPr marL="347472" lvl="1" defTabSz="694944">
              <a:spcAft>
                <a:spcPts val="600"/>
              </a:spcAft>
            </a:pP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Xamarin </a:t>
            </a: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8">
                  <a:extLst>
                    <a:ext uri="{A12FA001-AC4F-418D-AE19-62706E023703}">
                      <ahyp:hlinkClr xmlns:ahyp="http://schemas.microsoft.com/office/drawing/2018/hyperlinkcolor" val="tx"/>
                    </a:ext>
                  </a:extLst>
                </a:hlinkClick>
              </a:rPr>
              <a:t>Flutter </a:t>
            </a: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UWP </a:t>
            </a:r>
            <a:r>
              <a:rPr lang="en-US" sz="912" kern="1200" dirty="0">
                <a:solidFill>
                  <a:srgbClr val="555555"/>
                </a:solidFill>
                <a:latin typeface="Open Sans" panose="020B0606030504020204" pitchFamily="34" charset="0"/>
                <a:ea typeface="+mn-ea"/>
                <a:cs typeface="+mn-cs"/>
              </a:rPr>
              <a:t>  </a:t>
            </a:r>
            <a:r>
              <a:rPr lang="en-US" sz="1824" b="1" kern="1200" dirty="0">
                <a:solidFill>
                  <a:srgbClr val="555555"/>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3">
                  <a:extLst>
                    <a:ext uri="{A12FA001-AC4F-418D-AE19-62706E023703}">
                      <ahyp:hlinkClr xmlns:ahyp="http://schemas.microsoft.com/office/drawing/2018/hyperlinkcolor" val="tx"/>
                    </a:ext>
                  </a:extLst>
                </a:hlinkClick>
              </a:rPr>
              <a:t>JavaScript </a:t>
            </a:r>
            <a:r>
              <a:rPr lang="en-US" sz="912" kern="1200" dirty="0">
                <a:solidFill>
                  <a:srgbClr val="0042E4"/>
                </a:solidFill>
                <a:latin typeface="Open Sans" panose="020B0606030504020204" pitchFamily="34" charset="0"/>
                <a:ea typeface="+mn-ea"/>
                <a:cs typeface="+mn-cs"/>
              </a:rPr>
              <a:t> </a:t>
            </a:r>
            <a:r>
              <a:rPr lang="en-US" sz="1824" b="1" kern="1200" dirty="0">
                <a:solidFill>
                  <a:schemeClr val="tx1">
                    <a:lumMod val="95000"/>
                    <a:lumOff val="5000"/>
                  </a:schemeClr>
                </a:solidFill>
                <a:latin typeface="Open Sans" panose="020B0606030504020204" pitchFamily="34" charset="0"/>
                <a:ea typeface="+mn-ea"/>
                <a:cs typeface="+mn-cs"/>
              </a:rPr>
              <a:t>.</a:t>
            </a:r>
            <a:r>
              <a:rPr lang="en-US" sz="912" kern="1200" dirty="0">
                <a:solidFill>
                  <a:srgbClr val="555555"/>
                </a:solidFill>
                <a:latin typeface="Open Sans" panose="020B0606030504020204" pitchFamily="34" charset="0"/>
                <a:ea typeface="+mn-ea"/>
                <a:cs typeface="+mn-cs"/>
              </a:rPr>
              <a:t> </a:t>
            </a:r>
            <a:r>
              <a:rPr lang="en-US" sz="912" kern="1200" dirty="0">
                <a:solidFill>
                  <a:srgbClr val="0042E4"/>
                </a:solidFill>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.NET MAUI</a:t>
            </a:r>
            <a:endParaRPr lang="en-US" sz="912" kern="1200" dirty="0">
              <a:solidFill>
                <a:srgbClr val="555555"/>
              </a:solidFill>
              <a:latin typeface="Open Sans" panose="020B0606030504020204" pitchFamily="34" charset="0"/>
              <a:ea typeface="+mn-ea"/>
              <a:cs typeface="+mn-cs"/>
            </a:endParaRPr>
          </a:p>
          <a:p>
            <a:pPr algn="just" defTabSz="694944">
              <a:lnSpc>
                <a:spcPct val="200000"/>
              </a:lnSpc>
              <a:spcAft>
                <a:spcPts val="600"/>
              </a:spcAft>
            </a:pPr>
            <a:endParaRPr lang="en-US" sz="912" kern="1200" dirty="0">
              <a:solidFill>
                <a:schemeClr val="tx1">
                  <a:lumMod val="95000"/>
                  <a:lumOff val="5000"/>
                </a:schemeClr>
              </a:solidFill>
              <a:latin typeface="Open Sans" panose="020B0606030504020204" pitchFamily="34" charset="0"/>
              <a:ea typeface="+mn-ea"/>
              <a:cs typeface="+mn-cs"/>
            </a:endParaRPr>
          </a:p>
          <a:p>
            <a:pPr algn="just" defTabSz="694944">
              <a:lnSpc>
                <a:spcPct val="200000"/>
              </a:lnSpc>
              <a:spcAft>
                <a:spcPts val="600"/>
              </a:spcAft>
            </a:pPr>
            <a:endParaRPr lang="en-US" sz="912" kern="1200" dirty="0">
              <a:solidFill>
                <a:schemeClr val="tx1">
                  <a:lumMod val="95000"/>
                  <a:lumOff val="5000"/>
                </a:schemeClr>
              </a:solidFill>
              <a:latin typeface="Open Sans" panose="020B0606030504020204" pitchFamily="34" charset="0"/>
              <a:ea typeface="+mn-ea"/>
              <a:cs typeface="+mn-cs"/>
            </a:endParaRPr>
          </a:p>
          <a:p>
            <a:pPr algn="just" defTabSz="694944">
              <a:lnSpc>
                <a:spcPct val="200000"/>
              </a:lnSpc>
              <a:spcAft>
                <a:spcPts val="600"/>
              </a:spcAft>
            </a:pPr>
            <a:endParaRPr lang="en-US" sz="912" b="1" kern="1200" dirty="0">
              <a:solidFill>
                <a:srgbClr val="555555"/>
              </a:solidFill>
              <a:latin typeface="Open Sans" panose="020F0502020204030204" pitchFamily="34" charset="0"/>
              <a:ea typeface="+mn-ea"/>
              <a:cs typeface="+mn-cs"/>
            </a:endParaRPr>
          </a:p>
          <a:p>
            <a:pPr algn="just">
              <a:lnSpc>
                <a:spcPct val="200000"/>
              </a:lnSpc>
              <a:spcAft>
                <a:spcPts val="600"/>
              </a:spcAft>
            </a:pPr>
            <a:endParaRPr lang="en-US" sz="1200" dirty="0">
              <a:solidFill>
                <a:schemeClr val="tx1">
                  <a:lumMod val="95000"/>
                  <a:lumOff val="5000"/>
                </a:schemeClr>
              </a:solidFill>
            </a:endParaRPr>
          </a:p>
        </p:txBody>
      </p:sp>
      <p:pic>
        <p:nvPicPr>
          <p:cNvPr id="7" name="Graphic 6" descr="World outline">
            <a:extLst>
              <a:ext uri="{FF2B5EF4-FFF2-40B4-BE49-F238E27FC236}">
                <a16:creationId xmlns:a16="http://schemas.microsoft.com/office/drawing/2014/main" id="{2F759B0F-79FB-7B97-B5E5-FA3DD06BC7F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858955" y="3777993"/>
            <a:ext cx="229279" cy="229279"/>
          </a:xfrm>
          <a:prstGeom prst="rect">
            <a:avLst/>
          </a:prstGeom>
        </p:spPr>
      </p:pic>
      <p:pic>
        <p:nvPicPr>
          <p:cNvPr id="10" name="Graphic 9" descr="Monitor outline">
            <a:extLst>
              <a:ext uri="{FF2B5EF4-FFF2-40B4-BE49-F238E27FC236}">
                <a16:creationId xmlns:a16="http://schemas.microsoft.com/office/drawing/2014/main" id="{44D77AE4-9B28-9361-DC75-8CDA2CA7984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846692" y="4223606"/>
            <a:ext cx="241542" cy="241542"/>
          </a:xfrm>
          <a:prstGeom prst="rect">
            <a:avLst/>
          </a:prstGeom>
        </p:spPr>
      </p:pic>
      <p:pic>
        <p:nvPicPr>
          <p:cNvPr id="12" name="Graphic 11" descr="Smart Phone outline">
            <a:extLst>
              <a:ext uri="{FF2B5EF4-FFF2-40B4-BE49-F238E27FC236}">
                <a16:creationId xmlns:a16="http://schemas.microsoft.com/office/drawing/2014/main" id="{08055A2A-C5D0-87BC-0612-7D10676B23E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58955" y="4793679"/>
            <a:ext cx="267136" cy="267136"/>
          </a:xfrm>
          <a:prstGeom prst="rect">
            <a:avLst/>
          </a:prstGeom>
        </p:spPr>
      </p:pic>
      <p:cxnSp>
        <p:nvCxnSpPr>
          <p:cNvPr id="14" name="Straight Connector 13">
            <a:extLst>
              <a:ext uri="{FF2B5EF4-FFF2-40B4-BE49-F238E27FC236}">
                <a16:creationId xmlns:a16="http://schemas.microsoft.com/office/drawing/2014/main" id="{11464D8A-C178-8473-21DC-2134FEB107A0}"/>
              </a:ext>
            </a:extLst>
          </p:cNvPr>
          <p:cNvCxnSpPr>
            <a:cxnSpLocks/>
          </p:cNvCxnSpPr>
          <p:nvPr/>
        </p:nvCxnSpPr>
        <p:spPr>
          <a:xfrm>
            <a:off x="2218291" y="3712897"/>
            <a:ext cx="0" cy="342636"/>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4F438EA8-A5C3-652B-78D6-1981359D5AF8}"/>
              </a:ext>
            </a:extLst>
          </p:cNvPr>
          <p:cNvCxnSpPr>
            <a:cxnSpLocks/>
          </p:cNvCxnSpPr>
          <p:nvPr/>
        </p:nvCxnSpPr>
        <p:spPr>
          <a:xfrm>
            <a:off x="2218291" y="4223606"/>
            <a:ext cx="0" cy="344161"/>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EDB1F6DE-4587-4033-94BF-3656F73BCC8E}"/>
              </a:ext>
            </a:extLst>
          </p:cNvPr>
          <p:cNvCxnSpPr>
            <a:cxnSpLocks/>
          </p:cNvCxnSpPr>
          <p:nvPr/>
        </p:nvCxnSpPr>
        <p:spPr>
          <a:xfrm>
            <a:off x="2218291" y="4793679"/>
            <a:ext cx="0" cy="267136"/>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8321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6" name="Rectangle 206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8" name="Freeform: Shape 206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0" name="Rectangle 206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Freeform: Shape 206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7" name="Isosceles Triangle 206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Isosceles Triangle 206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E3F35CF-997B-0142-2C88-AE8F4C49146A}"/>
              </a:ext>
            </a:extLst>
          </p:cNvPr>
          <p:cNvSpPr txBox="1"/>
          <p:nvPr/>
        </p:nvSpPr>
        <p:spPr>
          <a:xfrm>
            <a:off x="1356391" y="643467"/>
            <a:ext cx="5466875" cy="6639253"/>
          </a:xfrm>
          <a:prstGeom prst="rect">
            <a:avLst/>
          </a:prstGeom>
          <a:noFill/>
        </p:spPr>
        <p:txBody>
          <a:bodyPr wrap="square" rtlCol="0">
            <a:spAutoFit/>
          </a:bodyPr>
          <a:lstStyle/>
          <a:p>
            <a:pPr defTabSz="740664">
              <a:spcAft>
                <a:spcPts val="600"/>
              </a:spcAft>
            </a:pPr>
            <a:r>
              <a:rPr lang="en-US" sz="2268" b="1" kern="1200" dirty="0">
                <a:solidFill>
                  <a:srgbClr val="0057A5"/>
                </a:solidFill>
                <a:latin typeface="+mn-lt"/>
                <a:ea typeface="+mn-ea"/>
                <a:cs typeface="+mn-cs"/>
              </a:rPr>
              <a:t>Charts</a:t>
            </a:r>
          </a:p>
          <a:p>
            <a:pPr algn="just" defTabSz="740664">
              <a:lnSpc>
                <a:spcPct val="200000"/>
              </a:lnSpc>
              <a:spcAft>
                <a:spcPts val="600"/>
              </a:spcAft>
            </a:pPr>
            <a:r>
              <a:rPr lang="en-US" sz="972" kern="1200" dirty="0">
                <a:solidFill>
                  <a:srgbClr val="1A1A1A"/>
                </a:solidFill>
                <a:latin typeface="Open Sans" panose="020F0502020204030204" pitchFamily="34" charset="0"/>
                <a:ea typeface="+mn-ea"/>
                <a:cs typeface="+mn-cs"/>
              </a:rPr>
              <a:t>	</a:t>
            </a:r>
            <a:r>
              <a:rPr lang="en-US" sz="1134" kern="1200" dirty="0">
                <a:solidFill>
                  <a:srgbClr val="1A1A1A"/>
                </a:solidFill>
                <a:latin typeface="Open Sans" panose="020B0606030504020204" pitchFamily="34" charset="0"/>
                <a:ea typeface="+mn-ea"/>
                <a:cs typeface="+mn-cs"/>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algn="just" defTabSz="740664">
              <a:lnSpc>
                <a:spcPct val="200000"/>
              </a:lnSpc>
              <a:spcAft>
                <a:spcPts val="600"/>
              </a:spcAft>
            </a:pPr>
            <a:endParaRPr lang="en-US" sz="1134" kern="1200" dirty="0">
              <a:solidFill>
                <a:srgbClr val="1A1A1A"/>
              </a:solidFill>
              <a:latin typeface="Open Sans" panose="020F0502020204030204" pitchFamily="34" charset="0"/>
              <a:ea typeface="+mn-ea"/>
              <a:cs typeface="+mn-cs"/>
            </a:endParaRPr>
          </a:p>
          <a:p>
            <a:pPr algn="just" defTabSz="740664">
              <a:lnSpc>
                <a:spcPct val="200000"/>
              </a:lnSpc>
              <a:spcAft>
                <a:spcPts val="600"/>
              </a:spcAft>
            </a:pPr>
            <a:r>
              <a:rPr lang="en-US" sz="972" kern="1200" dirty="0">
                <a:solidFill>
                  <a:schemeClr val="tx1">
                    <a:lumMod val="95000"/>
                    <a:lumOff val="5000"/>
                  </a:schemeClr>
                </a:solidFill>
                <a:latin typeface="Open Sans" panose="020B0606030504020204" pitchFamily="34" charset="0"/>
                <a:ea typeface="+mn-ea"/>
                <a:cs typeface="+mn-cs"/>
              </a:rPr>
              <a:t>SUPPORTED PLATFORMS</a:t>
            </a:r>
            <a:endParaRPr lang="en-US" sz="972" kern="1200" dirty="0">
              <a:solidFill>
                <a:srgbClr val="555555"/>
              </a:solidFill>
              <a:latin typeface="Open Sans" panose="020B0606030504020204" pitchFamily="34" charset="0"/>
              <a:ea typeface="+mn-ea"/>
              <a:cs typeface="+mn-cs"/>
            </a:endParaRPr>
          </a:p>
          <a:p>
            <a:pPr marL="370332" lvl="1" defTabSz="740664">
              <a:spcAft>
                <a:spcPts val="600"/>
              </a:spcAft>
            </a:pP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2">
                  <a:extLst>
                    <a:ext uri="{A12FA001-AC4F-418D-AE19-62706E023703}">
                      <ahyp:hlinkClr xmlns:ahyp="http://schemas.microsoft.com/office/drawing/2018/hyperlinkcolor" val="tx"/>
                    </a:ext>
                  </a:extLst>
                </a:hlinkClick>
              </a:rPr>
              <a:t>JavaScript </a:t>
            </a:r>
            <a:r>
              <a:rPr lang="en-US" sz="972" kern="1200" dirty="0">
                <a:solidFill>
                  <a:srgbClr val="0042E4"/>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3">
                  <a:extLst>
                    <a:ext uri="{A12FA001-AC4F-418D-AE19-62706E023703}">
                      <ahyp:hlinkClr xmlns:ahyp="http://schemas.microsoft.com/office/drawing/2018/hyperlinkcolor" val="tx"/>
                    </a:ext>
                  </a:extLst>
                </a:hlinkClick>
              </a:rPr>
              <a:t>Angular </a:t>
            </a:r>
            <a:r>
              <a:rPr lang="en-US" sz="972" kern="1200" dirty="0">
                <a:solidFill>
                  <a:srgbClr val="0042E4"/>
                </a:solidFill>
                <a:latin typeface="Open Sans" panose="020B0606030504020204" pitchFamily="34" charset="0"/>
                <a:ea typeface="+mn-ea"/>
                <a:cs typeface="+mn-cs"/>
              </a:rPr>
              <a:t> </a:t>
            </a:r>
            <a:r>
              <a:rPr lang="en-US" sz="1944" b="1" kern="1200" dirty="0">
                <a:solidFill>
                  <a:schemeClr val="tx1">
                    <a:lumMod val="95000"/>
                    <a:lumOff val="5000"/>
                  </a:schemeClr>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React </a:t>
            </a:r>
            <a:r>
              <a:rPr lang="en-US" sz="972" kern="1200" dirty="0">
                <a:solidFill>
                  <a:srgbClr val="0042E4"/>
                </a:solidFill>
                <a:latin typeface="Open Sans" panose="020B0606030504020204" pitchFamily="34" charset="0"/>
                <a:ea typeface="+mn-ea"/>
                <a:cs typeface="+mn-cs"/>
              </a:rPr>
              <a:t> </a:t>
            </a: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5">
                  <a:extLst>
                    <a:ext uri="{A12FA001-AC4F-418D-AE19-62706E023703}">
                      <ahyp:hlinkClr xmlns:ahyp="http://schemas.microsoft.com/office/drawing/2018/hyperlinkcolor" val="tx"/>
                    </a:ext>
                  </a:extLst>
                </a:hlinkClick>
              </a:rPr>
              <a:t>Vue </a:t>
            </a: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err="1">
                <a:solidFill>
                  <a:srgbClr val="0042E4"/>
                </a:solidFill>
                <a:latin typeface="Open Sans" panose="020B0606030504020204" pitchFamily="34" charset="0"/>
                <a:ea typeface="+mn-ea"/>
                <a:cs typeface="+mn-cs"/>
                <a:hlinkClick r:id="rId6">
                  <a:extLst>
                    <a:ext uri="{A12FA001-AC4F-418D-AE19-62706E023703}">
                      <ahyp:hlinkClr xmlns:ahyp="http://schemas.microsoft.com/office/drawing/2018/hyperlinkcolor" val="tx"/>
                    </a:ext>
                  </a:extLst>
                </a:hlinkClick>
              </a:rPr>
              <a:t>Blazor</a:t>
            </a:r>
            <a:br>
              <a:rPr lang="en-US" sz="972" kern="1200" dirty="0">
                <a:solidFill>
                  <a:srgbClr val="555555"/>
                </a:solidFill>
                <a:latin typeface="Open Sans" panose="020B0606030504020204" pitchFamily="34" charset="0"/>
                <a:ea typeface="+mn-ea"/>
                <a:cs typeface="+mn-cs"/>
              </a:rPr>
            </a:b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Flutter </a:t>
            </a:r>
            <a:r>
              <a:rPr lang="en-US" sz="972" kern="1200" dirty="0">
                <a:solidFill>
                  <a:srgbClr val="0042E4"/>
                </a:solidFill>
                <a:latin typeface="Open Sans" panose="020B0606030504020204" pitchFamily="34" charset="0"/>
                <a:ea typeface="+mn-ea"/>
                <a:cs typeface="+mn-cs"/>
              </a:rPr>
              <a:t> </a:t>
            </a:r>
            <a:r>
              <a:rPr lang="en-US" sz="1944" b="1" kern="1200" dirty="0">
                <a:solidFill>
                  <a:schemeClr val="tx1">
                    <a:lumMod val="95000"/>
                    <a:lumOff val="5000"/>
                  </a:schemeClr>
                </a:solidFill>
                <a:latin typeface="Open Sans" panose="020B0606030504020204" pitchFamily="34" charset="0"/>
                <a:ea typeface="+mn-ea"/>
                <a:cs typeface="+mn-cs"/>
              </a:rPr>
              <a:t>.</a:t>
            </a:r>
            <a:r>
              <a:rPr lang="en-US" sz="1944" b="1" kern="1200" dirty="0">
                <a:solidFill>
                  <a:srgbClr val="555555"/>
                </a:solidFill>
                <a:latin typeface="Open Sans" panose="020B0606030504020204" pitchFamily="34" charset="0"/>
                <a:ea typeface="+mn-ea"/>
                <a:cs typeface="+mn-cs"/>
              </a:rPr>
              <a:t> </a:t>
            </a:r>
            <a:r>
              <a:rPr lang="en-US" sz="972" kern="1200" dirty="0">
                <a:solidFill>
                  <a:srgbClr val="0053AF"/>
                </a:solidFill>
                <a:latin typeface="Open Sans" panose="020B0606030504020204" pitchFamily="34" charset="0"/>
                <a:hlinkClick r:id="rId8">
                  <a:extLst>
                    <a:ext uri="{A12FA001-AC4F-418D-AE19-62706E023703}">
                      <ahyp:hlinkClr xmlns:ahyp="http://schemas.microsoft.com/office/drawing/2018/hyperlinkcolor" val="tx"/>
                    </a:ext>
                  </a:extLst>
                </a:hlinkClick>
              </a:rPr>
              <a:t>ASP.NET  </a:t>
            </a:r>
            <a:r>
              <a:rPr lang="en-US" sz="1944" b="1" kern="1200" dirty="0">
                <a:solidFill>
                  <a:schemeClr val="tx1">
                    <a:lumMod val="95000"/>
                    <a:lumOff val="5000"/>
                  </a:schemeClr>
                </a:solidFill>
                <a:latin typeface="Open Sans" panose="020B0606030504020204" pitchFamily="34" charset="0"/>
                <a:hlinkClick r:id="rId8">
                  <a:extLst>
                    <a:ext uri="{A12FA001-AC4F-418D-AE19-62706E023703}">
                      <ahyp:hlinkClr xmlns:ahyp="http://schemas.microsoft.com/office/drawing/2018/hyperlinkcolor" val="tx"/>
                    </a:ext>
                  </a:extLst>
                </a:hlinkClick>
              </a:rPr>
              <a:t>.</a:t>
            </a:r>
            <a:r>
              <a:rPr lang="en-US" sz="972" kern="1200" dirty="0">
                <a:solidFill>
                  <a:srgbClr val="0053AF"/>
                </a:solidFill>
                <a:latin typeface="Open Sans" panose="020B0606030504020204" pitchFamily="34" charset="0"/>
                <a:hlinkClick r:id="rId8">
                  <a:extLst>
                    <a:ext uri="{A12FA001-AC4F-418D-AE19-62706E023703}">
                      <ahyp:hlinkClr xmlns:ahyp="http://schemas.microsoft.com/office/drawing/2018/hyperlinkcolor" val="tx"/>
                    </a:ext>
                  </a:extLst>
                </a:hlinkClick>
              </a:rPr>
              <a:t> MVC </a:t>
            </a:r>
            <a:r>
              <a:rPr lang="en-US" sz="972" kern="1200" dirty="0">
                <a:solidFill>
                  <a:srgbClr val="555555"/>
                </a:solidFill>
                <a:latin typeface="Open Sans" panose="020B0606030504020204" pitchFamily="34" charset="0"/>
                <a:ea typeface="+mn-ea"/>
                <a:cs typeface="+mn-cs"/>
              </a:rPr>
              <a:t> </a:t>
            </a:r>
            <a:r>
              <a:rPr lang="en-US" sz="1944" b="1" kern="1200" dirty="0">
                <a:solidFill>
                  <a:schemeClr val="tx1">
                    <a:lumMod val="95000"/>
                    <a:lumOff val="5000"/>
                  </a:schemeClr>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9">
                  <a:extLst>
                    <a:ext uri="{A12FA001-AC4F-418D-AE19-62706E023703}">
                      <ahyp:hlinkClr xmlns:ahyp="http://schemas.microsoft.com/office/drawing/2018/hyperlinkcolor" val="tx"/>
                    </a:ext>
                  </a:extLst>
                </a:hlinkClick>
              </a:rPr>
              <a:t>ASP.NET Core</a:t>
            </a:r>
            <a:br>
              <a:rPr lang="en-US" sz="972" kern="1200" dirty="0">
                <a:solidFill>
                  <a:srgbClr val="555555"/>
                </a:solidFill>
                <a:latin typeface="Open Sans" panose="020B0606030504020204" pitchFamily="34" charset="0"/>
                <a:ea typeface="+mn-ea"/>
                <a:cs typeface="+mn-cs"/>
              </a:rPr>
            </a:br>
            <a:endParaRPr lang="en-US" sz="972" kern="1200" dirty="0">
              <a:solidFill>
                <a:srgbClr val="555555"/>
              </a:solidFill>
              <a:latin typeface="Open Sans" panose="020B0606030504020204" pitchFamily="34" charset="0"/>
              <a:ea typeface="+mn-ea"/>
              <a:cs typeface="+mn-cs"/>
            </a:endParaRPr>
          </a:p>
          <a:p>
            <a:pPr marL="370332" lvl="1" defTabSz="740664">
              <a:spcAft>
                <a:spcPts val="600"/>
              </a:spcAft>
            </a:pPr>
            <a:r>
              <a:rPr lang="en-US" sz="972" kern="1200" dirty="0">
                <a:solidFill>
                  <a:srgbClr val="555555"/>
                </a:solidFill>
                <a:latin typeface="Open Sans" panose="020B0606030504020204" pitchFamily="34" charset="0"/>
                <a:ea typeface="+mn-ea"/>
                <a:cs typeface="+mn-cs"/>
              </a:rPr>
              <a:t>  </a:t>
            </a:r>
            <a:r>
              <a:rPr lang="en-US" sz="972" b="1"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10">
                  <a:extLst>
                    <a:ext uri="{A12FA001-AC4F-418D-AE19-62706E023703}">
                      <ahyp:hlinkClr xmlns:ahyp="http://schemas.microsoft.com/office/drawing/2018/hyperlinkcolor" val="tx"/>
                    </a:ext>
                  </a:extLst>
                </a:hlinkClick>
              </a:rPr>
              <a:t>WinForms </a:t>
            </a:r>
            <a:r>
              <a:rPr lang="en-US" sz="972" kern="1200" dirty="0">
                <a:solidFill>
                  <a:srgbClr val="555555"/>
                </a:solidFill>
                <a:latin typeface="Open Sans" panose="020B0606030504020204" pitchFamily="34" charset="0"/>
                <a:ea typeface="+mn-ea"/>
                <a:cs typeface="+mn-cs"/>
              </a:rPr>
              <a:t>  </a:t>
            </a:r>
            <a:r>
              <a:rPr lang="en-US" sz="2400"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11">
                  <a:extLst>
                    <a:ext uri="{A12FA001-AC4F-418D-AE19-62706E023703}">
                      <ahyp:hlinkClr xmlns:ahyp="http://schemas.microsoft.com/office/drawing/2018/hyperlinkcolor" val="tx"/>
                    </a:ext>
                  </a:extLst>
                </a:hlinkClick>
              </a:rPr>
              <a:t>WPF </a:t>
            </a:r>
            <a:r>
              <a:rPr lang="en-US" sz="972" kern="1200" dirty="0">
                <a:solidFill>
                  <a:srgbClr val="555555"/>
                </a:solidFill>
                <a:latin typeface="Open Sans" panose="020B0606030504020204" pitchFamily="34" charset="0"/>
                <a:ea typeface="+mn-ea"/>
                <a:cs typeface="+mn-cs"/>
              </a:rPr>
              <a:t>   </a:t>
            </a:r>
            <a:r>
              <a:rPr lang="en-US" sz="1944" b="1" kern="1200" dirty="0">
                <a:solidFill>
                  <a:schemeClr val="tx1">
                    <a:lumMod val="95000"/>
                    <a:lumOff val="5000"/>
                  </a:schemeClr>
                </a:solidFill>
                <a:latin typeface="Open Sans" panose="020B0606030504020204" pitchFamily="34" charset="0"/>
                <a:ea typeface="+mn-ea"/>
                <a:cs typeface="+mn-cs"/>
              </a:rPr>
              <a:t>. </a:t>
            </a:r>
            <a:r>
              <a:rPr lang="en-US" sz="972" kern="1200" dirty="0" err="1">
                <a:solidFill>
                  <a:srgbClr val="0042E4"/>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WinUI</a:t>
            </a:r>
            <a:r>
              <a:rPr lang="en-US" sz="972" kern="1200" dirty="0">
                <a:solidFill>
                  <a:srgbClr val="0042E4"/>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 </a:t>
            </a: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Flutter </a:t>
            </a:r>
            <a:r>
              <a:rPr lang="en-US" sz="972" kern="1200" dirty="0">
                <a:solidFill>
                  <a:srgbClr val="0042E4"/>
                </a:solidFill>
                <a:latin typeface="Open Sans" panose="020B0606030504020204" pitchFamily="34" charset="0"/>
                <a:ea typeface="+mn-ea"/>
                <a:cs typeface="+mn-cs"/>
              </a:rPr>
              <a:t> </a:t>
            </a:r>
            <a:r>
              <a:rPr lang="en-US" sz="1944" b="1" kern="1200" dirty="0">
                <a:solidFill>
                  <a:srgbClr val="0042E4"/>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Xamarin</a:t>
            </a:r>
            <a:br>
              <a:rPr lang="en-US" sz="972" kern="1200" dirty="0">
                <a:solidFill>
                  <a:srgbClr val="555555"/>
                </a:solidFill>
                <a:latin typeface="Open Sans" panose="020B0606030504020204" pitchFamily="34" charset="0"/>
                <a:ea typeface="+mn-ea"/>
                <a:cs typeface="+mn-cs"/>
              </a:rPr>
            </a:b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UWP </a:t>
            </a: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.NET MAUI</a:t>
            </a:r>
            <a:endParaRPr lang="en-US" sz="972" kern="1200" dirty="0">
              <a:solidFill>
                <a:srgbClr val="555555"/>
              </a:solidFill>
              <a:latin typeface="Open Sans" panose="020B0606030504020204" pitchFamily="34" charset="0"/>
              <a:ea typeface="+mn-ea"/>
              <a:cs typeface="+mn-cs"/>
            </a:endParaRPr>
          </a:p>
          <a:p>
            <a:pPr marL="370332" lvl="1" defTabSz="740664">
              <a:spcAft>
                <a:spcPts val="600"/>
              </a:spcAft>
            </a:pPr>
            <a:r>
              <a:rPr lang="en-US" sz="972" kern="1200" dirty="0">
                <a:solidFill>
                  <a:srgbClr val="555555"/>
                </a:solidFill>
                <a:latin typeface="Open Sans" panose="020B0606030504020204" pitchFamily="34" charset="0"/>
                <a:ea typeface="+mn-ea"/>
                <a:cs typeface="+mn-cs"/>
              </a:rPr>
              <a:t> </a:t>
            </a:r>
          </a:p>
          <a:p>
            <a:pPr marL="370332" lvl="1" defTabSz="740664">
              <a:spcAft>
                <a:spcPts val="600"/>
              </a:spcAft>
            </a:pP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Xamarin </a:t>
            </a:r>
            <a:r>
              <a:rPr lang="en-US" sz="972" kern="1200" dirty="0">
                <a:solidFill>
                  <a:srgbClr val="555555"/>
                </a:solidFill>
                <a:latin typeface="Open Sans" panose="020B0606030504020204" pitchFamily="34" charset="0"/>
                <a:ea typeface="+mn-ea"/>
                <a:cs typeface="+mn-cs"/>
              </a:rPr>
              <a:t>  </a:t>
            </a:r>
            <a:r>
              <a:rPr lang="en-US" sz="1944" b="1" kern="1200" dirty="0">
                <a:solidFill>
                  <a:srgbClr val="555555"/>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2">
                  <a:extLst>
                    <a:ext uri="{A12FA001-AC4F-418D-AE19-62706E023703}">
                      <ahyp:hlinkClr xmlns:ahyp="http://schemas.microsoft.com/office/drawing/2018/hyperlinkcolor" val="tx"/>
                    </a:ext>
                  </a:extLst>
                </a:hlinkClick>
              </a:rPr>
              <a:t>JavaScript </a:t>
            </a:r>
            <a:r>
              <a:rPr lang="en-US" sz="972" kern="1200" dirty="0">
                <a:solidFill>
                  <a:srgbClr val="0042E4"/>
                </a:solidFill>
                <a:latin typeface="Open Sans" panose="020B0606030504020204" pitchFamily="34" charset="0"/>
                <a:ea typeface="+mn-ea"/>
                <a:cs typeface="+mn-cs"/>
              </a:rPr>
              <a:t> </a:t>
            </a:r>
            <a:r>
              <a:rPr lang="en-US" sz="1944" b="1" kern="1200" dirty="0">
                <a:solidFill>
                  <a:schemeClr val="tx1">
                    <a:lumMod val="95000"/>
                    <a:lumOff val="5000"/>
                  </a:schemeClr>
                </a:solidFill>
                <a:latin typeface="Open Sans" panose="020B0606030504020204" pitchFamily="34" charset="0"/>
                <a:ea typeface="+mn-ea"/>
                <a:cs typeface="+mn-cs"/>
              </a:rPr>
              <a:t>.</a:t>
            </a:r>
            <a:r>
              <a:rPr lang="en-US" sz="972" kern="1200" dirty="0">
                <a:solidFill>
                  <a:srgbClr val="555555"/>
                </a:solidFill>
                <a:latin typeface="Open Sans" panose="020B0606030504020204" pitchFamily="34" charset="0"/>
                <a:ea typeface="+mn-ea"/>
                <a:cs typeface="+mn-cs"/>
              </a:rPr>
              <a:t> </a:t>
            </a:r>
            <a:r>
              <a:rPr lang="en-US" sz="972" kern="1200" dirty="0">
                <a:solidFill>
                  <a:srgbClr val="0042E4"/>
                </a:solidFill>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.NET MAUI</a:t>
            </a:r>
            <a:endParaRPr lang="en-US" sz="972" kern="1200" dirty="0">
              <a:solidFill>
                <a:srgbClr val="555555"/>
              </a:solidFill>
              <a:latin typeface="Open Sans" panose="020B0606030504020204" pitchFamily="34" charset="0"/>
              <a:ea typeface="+mn-ea"/>
              <a:cs typeface="+mn-cs"/>
            </a:endParaRPr>
          </a:p>
          <a:p>
            <a:pPr algn="just" defTabSz="740664">
              <a:lnSpc>
                <a:spcPct val="200000"/>
              </a:lnSpc>
              <a:spcAft>
                <a:spcPts val="600"/>
              </a:spcAft>
            </a:pPr>
            <a:endParaRPr lang="en-US" sz="972" kern="1200" dirty="0">
              <a:solidFill>
                <a:schemeClr val="tx1">
                  <a:lumMod val="95000"/>
                  <a:lumOff val="5000"/>
                </a:schemeClr>
              </a:solidFill>
              <a:latin typeface="Open Sans" panose="020B0606030504020204" pitchFamily="34" charset="0"/>
              <a:ea typeface="+mn-ea"/>
              <a:cs typeface="+mn-cs"/>
            </a:endParaRPr>
          </a:p>
          <a:p>
            <a:pPr algn="just" defTabSz="740664">
              <a:lnSpc>
                <a:spcPct val="200000"/>
              </a:lnSpc>
              <a:spcAft>
                <a:spcPts val="600"/>
              </a:spcAft>
            </a:pPr>
            <a:endParaRPr lang="en-US" sz="972" kern="1200" dirty="0">
              <a:solidFill>
                <a:schemeClr val="tx1">
                  <a:lumMod val="95000"/>
                  <a:lumOff val="5000"/>
                </a:schemeClr>
              </a:solidFill>
              <a:latin typeface="Open Sans" panose="020B0606030504020204" pitchFamily="34" charset="0"/>
              <a:ea typeface="+mn-ea"/>
              <a:cs typeface="+mn-cs"/>
            </a:endParaRPr>
          </a:p>
          <a:p>
            <a:pPr algn="just" defTabSz="740664">
              <a:lnSpc>
                <a:spcPct val="200000"/>
              </a:lnSpc>
              <a:spcAft>
                <a:spcPts val="600"/>
              </a:spcAft>
            </a:pPr>
            <a:endParaRPr lang="en-US" sz="972" b="1" kern="1200" dirty="0">
              <a:solidFill>
                <a:srgbClr val="555555"/>
              </a:solidFill>
              <a:latin typeface="Open Sans" panose="020F0502020204030204" pitchFamily="34" charset="0"/>
              <a:ea typeface="+mn-ea"/>
              <a:cs typeface="+mn-cs"/>
            </a:endParaRPr>
          </a:p>
          <a:p>
            <a:pPr algn="just">
              <a:lnSpc>
                <a:spcPct val="200000"/>
              </a:lnSpc>
              <a:spcAft>
                <a:spcPts val="600"/>
              </a:spcAft>
            </a:pPr>
            <a:endParaRPr lang="en-US" sz="1200" dirty="0">
              <a:solidFill>
                <a:schemeClr val="tx1">
                  <a:lumMod val="95000"/>
                  <a:lumOff val="5000"/>
                </a:schemeClr>
              </a:solidFill>
            </a:endParaRPr>
          </a:p>
        </p:txBody>
      </p:sp>
      <p:pic>
        <p:nvPicPr>
          <p:cNvPr id="15" name="Graphic 14" descr="World outline">
            <a:extLst>
              <a:ext uri="{FF2B5EF4-FFF2-40B4-BE49-F238E27FC236}">
                <a16:creationId xmlns:a16="http://schemas.microsoft.com/office/drawing/2014/main" id="{6197F20F-C890-AA1A-A4B3-F9E12B6B2B0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27514" y="3582167"/>
            <a:ext cx="243653" cy="243653"/>
          </a:xfrm>
          <a:prstGeom prst="rect">
            <a:avLst/>
          </a:prstGeom>
        </p:spPr>
      </p:pic>
      <p:pic>
        <p:nvPicPr>
          <p:cNvPr id="16" name="Graphic 15" descr="Monitor outline">
            <a:extLst>
              <a:ext uri="{FF2B5EF4-FFF2-40B4-BE49-F238E27FC236}">
                <a16:creationId xmlns:a16="http://schemas.microsoft.com/office/drawing/2014/main" id="{F874F55B-867B-F73F-94E4-E61B61E378B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22203" y="4455446"/>
            <a:ext cx="256684" cy="256684"/>
          </a:xfrm>
          <a:prstGeom prst="rect">
            <a:avLst/>
          </a:prstGeom>
        </p:spPr>
      </p:pic>
      <p:pic>
        <p:nvPicPr>
          <p:cNvPr id="17" name="Graphic 16" descr="Smart Phone outline">
            <a:extLst>
              <a:ext uri="{FF2B5EF4-FFF2-40B4-BE49-F238E27FC236}">
                <a16:creationId xmlns:a16="http://schemas.microsoft.com/office/drawing/2014/main" id="{A332E167-CB72-301B-2A40-5B02E07A1BB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27514" y="5236378"/>
            <a:ext cx="283883" cy="283883"/>
          </a:xfrm>
          <a:prstGeom prst="rect">
            <a:avLst/>
          </a:prstGeom>
        </p:spPr>
      </p:pic>
      <p:pic>
        <p:nvPicPr>
          <p:cNvPr id="2052" name="Picture 4" descr="Syncfusion Essential Chart">
            <a:extLst>
              <a:ext uri="{FF2B5EF4-FFF2-40B4-BE49-F238E27FC236}">
                <a16:creationId xmlns:a16="http://schemas.microsoft.com/office/drawing/2014/main" id="{E68F4456-2392-333D-AF90-665A6CD82A5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45872" y="1018440"/>
            <a:ext cx="3889737" cy="347758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C5713DCE-E077-69FD-C455-6000551A0103}"/>
              </a:ext>
            </a:extLst>
          </p:cNvPr>
          <p:cNvCxnSpPr>
            <a:cxnSpLocks/>
          </p:cNvCxnSpPr>
          <p:nvPr/>
        </p:nvCxnSpPr>
        <p:spPr>
          <a:xfrm>
            <a:off x="1893773" y="3523343"/>
            <a:ext cx="0" cy="417286"/>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a:extLst>
              <a:ext uri="{FF2B5EF4-FFF2-40B4-BE49-F238E27FC236}">
                <a16:creationId xmlns:a16="http://schemas.microsoft.com/office/drawing/2014/main" id="{991645E5-2107-E2BC-84EB-FB141ACAFA2E}"/>
              </a:ext>
            </a:extLst>
          </p:cNvPr>
          <p:cNvCxnSpPr>
            <a:cxnSpLocks/>
          </p:cNvCxnSpPr>
          <p:nvPr/>
        </p:nvCxnSpPr>
        <p:spPr>
          <a:xfrm>
            <a:off x="1893773" y="4321175"/>
            <a:ext cx="0" cy="5857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a:extLst>
              <a:ext uri="{FF2B5EF4-FFF2-40B4-BE49-F238E27FC236}">
                <a16:creationId xmlns:a16="http://schemas.microsoft.com/office/drawing/2014/main" id="{007D6060-60C8-91E6-3ECE-2393C9A351E9}"/>
              </a:ext>
            </a:extLst>
          </p:cNvPr>
          <p:cNvCxnSpPr>
            <a:cxnSpLocks/>
          </p:cNvCxnSpPr>
          <p:nvPr/>
        </p:nvCxnSpPr>
        <p:spPr>
          <a:xfrm>
            <a:off x="1893773" y="5180013"/>
            <a:ext cx="0" cy="38100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1108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1" name="Group 308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082" name="Freeform: Shape 308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09A9F75-958F-405F-3070-96CA037E9B39}"/>
              </a:ext>
            </a:extLst>
          </p:cNvPr>
          <p:cNvSpPr txBox="1"/>
          <p:nvPr/>
        </p:nvSpPr>
        <p:spPr>
          <a:xfrm>
            <a:off x="1097136" y="643467"/>
            <a:ext cx="5777316" cy="6436249"/>
          </a:xfrm>
          <a:prstGeom prst="rect">
            <a:avLst/>
          </a:prstGeom>
          <a:noFill/>
        </p:spPr>
        <p:txBody>
          <a:bodyPr wrap="square" rtlCol="0">
            <a:spAutoFit/>
          </a:bodyPr>
          <a:lstStyle/>
          <a:p>
            <a:pPr defTabSz="777240">
              <a:spcAft>
                <a:spcPts val="600"/>
              </a:spcAft>
            </a:pPr>
            <a:r>
              <a:rPr lang="en-US" sz="2380" b="1" kern="1200" dirty="0" err="1">
                <a:solidFill>
                  <a:srgbClr val="0057A5"/>
                </a:solidFill>
                <a:latin typeface="+mn-lt"/>
                <a:ea typeface="+mn-ea"/>
                <a:cs typeface="+mn-cs"/>
              </a:rPr>
              <a:t>ListView</a:t>
            </a:r>
            <a:endParaRPr lang="en-US" sz="2380" b="1" kern="1200" dirty="0">
              <a:solidFill>
                <a:srgbClr val="0057A5"/>
              </a:solidFill>
              <a:latin typeface="+mn-lt"/>
              <a:ea typeface="+mn-ea"/>
              <a:cs typeface="+mn-cs"/>
            </a:endParaRPr>
          </a:p>
          <a:p>
            <a:pPr algn="just" defTabSz="777240">
              <a:lnSpc>
                <a:spcPct val="200000"/>
              </a:lnSpc>
              <a:spcAft>
                <a:spcPts val="600"/>
              </a:spcAft>
            </a:pPr>
            <a:r>
              <a:rPr lang="en-US" sz="1020" kern="1200" dirty="0">
                <a:solidFill>
                  <a:srgbClr val="1A1A1A"/>
                </a:solidFill>
                <a:latin typeface="Open Sans" panose="020F0502020204030204" pitchFamily="34" charset="0"/>
                <a:ea typeface="+mn-ea"/>
                <a:cs typeface="+mn-cs"/>
              </a:rPr>
              <a:t>	</a:t>
            </a:r>
            <a:r>
              <a:rPr lang="en-US" sz="1190" kern="1200" dirty="0">
                <a:solidFill>
                  <a:srgbClr val="1A1A1A"/>
                </a:solidFill>
                <a:latin typeface="Open Sans" panose="020B0606030504020204" pitchFamily="34" charset="0"/>
                <a:ea typeface="+mn-ea"/>
                <a:cs typeface="+mn-cs"/>
              </a:rPr>
              <a:t>The </a:t>
            </a:r>
            <a:r>
              <a:rPr lang="en-US" sz="1190" kern="1200" dirty="0" err="1">
                <a:solidFill>
                  <a:srgbClr val="1A1A1A"/>
                </a:solidFill>
                <a:latin typeface="Open Sans" panose="020B0606030504020204" pitchFamily="34" charset="0"/>
                <a:ea typeface="+mn-ea"/>
                <a:cs typeface="+mn-cs"/>
              </a:rPr>
              <a:t>ListView</a:t>
            </a:r>
            <a:r>
              <a:rPr lang="en-US" sz="1190" kern="1200" dirty="0">
                <a:solidFill>
                  <a:srgbClr val="1A1A1A"/>
                </a:solidFill>
                <a:latin typeface="Open Sans" panose="020B0606030504020204" pitchFamily="34" charset="0"/>
                <a:ea typeface="+mn-ea"/>
                <a:cs typeface="+mn-cs"/>
              </a:rPr>
              <a:t> renders a set of data items with UI views or custom templates. It has many features like grouping, sorting, filtering, paging, swiping, multiple selection, drag and drop, and different layout types. The </a:t>
            </a:r>
            <a:r>
              <a:rPr lang="en-US" sz="1190" kern="1200" dirty="0" err="1">
                <a:solidFill>
                  <a:srgbClr val="1A1A1A"/>
                </a:solidFill>
                <a:latin typeface="Open Sans" panose="020B0606030504020204" pitchFamily="34" charset="0"/>
                <a:ea typeface="+mn-ea"/>
                <a:cs typeface="+mn-cs"/>
              </a:rPr>
              <a:t>ListView</a:t>
            </a:r>
            <a:r>
              <a:rPr lang="en-US" sz="1190" kern="1200" dirty="0">
                <a:solidFill>
                  <a:srgbClr val="1A1A1A"/>
                </a:solidFill>
                <a:latin typeface="Open Sans" panose="020B0606030504020204" pitchFamily="34" charset="0"/>
                <a:ea typeface="+mn-ea"/>
                <a:cs typeface="+mn-cs"/>
              </a:rPr>
              <a:t> control has been optimized to work with large amounts of data.</a:t>
            </a:r>
            <a:endParaRPr lang="en-US" sz="1190" kern="1200" dirty="0">
              <a:solidFill>
                <a:srgbClr val="1A1A1A"/>
              </a:solidFill>
              <a:latin typeface="Open Sans" panose="020F0502020204030204" pitchFamily="34" charset="0"/>
              <a:ea typeface="+mn-ea"/>
              <a:cs typeface="+mn-cs"/>
            </a:endParaRPr>
          </a:p>
          <a:p>
            <a:pPr algn="just" defTabSz="777240">
              <a:lnSpc>
                <a:spcPct val="200000"/>
              </a:lnSpc>
              <a:spcAft>
                <a:spcPts val="600"/>
              </a:spcAft>
            </a:pPr>
            <a:endParaRPr lang="en-US" sz="1190" kern="1200" dirty="0">
              <a:solidFill>
                <a:srgbClr val="1A1A1A"/>
              </a:solidFill>
              <a:latin typeface="Open Sans" panose="020F0502020204030204" pitchFamily="34" charset="0"/>
              <a:ea typeface="+mn-ea"/>
              <a:cs typeface="+mn-cs"/>
            </a:endParaRPr>
          </a:p>
          <a:p>
            <a:pPr algn="just" defTabSz="777240">
              <a:lnSpc>
                <a:spcPct val="200000"/>
              </a:lnSpc>
              <a:spcAft>
                <a:spcPts val="600"/>
              </a:spcAft>
            </a:pPr>
            <a:r>
              <a:rPr lang="en-US" sz="1020" kern="1200" dirty="0">
                <a:solidFill>
                  <a:schemeClr val="tx1">
                    <a:lumMod val="95000"/>
                    <a:lumOff val="5000"/>
                  </a:schemeClr>
                </a:solidFill>
                <a:latin typeface="Open Sans" panose="020B0606030504020204" pitchFamily="34" charset="0"/>
                <a:ea typeface="+mn-ea"/>
                <a:cs typeface="+mn-cs"/>
              </a:rPr>
              <a:t>SUPPORTED PLATFORMS</a:t>
            </a:r>
            <a:endParaRPr lang="en-US" sz="1020" kern="1200" dirty="0">
              <a:solidFill>
                <a:srgbClr val="555555"/>
              </a:solidFill>
              <a:latin typeface="Open Sans" panose="020B0606030504020204" pitchFamily="34" charset="0"/>
              <a:ea typeface="+mn-ea"/>
              <a:cs typeface="+mn-cs"/>
            </a:endParaRPr>
          </a:p>
          <a:p>
            <a:pPr marL="388620" lvl="1" defTabSz="777240">
              <a:spcAft>
                <a:spcPts val="600"/>
              </a:spcAft>
            </a:pPr>
            <a:r>
              <a:rPr lang="en-US" sz="1020" kern="1200" dirty="0">
                <a:solidFill>
                  <a:srgbClr val="555555"/>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2">
                  <a:extLst>
                    <a:ext uri="{A12FA001-AC4F-418D-AE19-62706E023703}">
                      <ahyp:hlinkClr xmlns:ahyp="http://schemas.microsoft.com/office/drawing/2018/hyperlinkcolor" val="tx"/>
                    </a:ext>
                  </a:extLst>
                </a:hlinkClick>
              </a:rPr>
              <a:t>JavaScript </a:t>
            </a:r>
            <a:r>
              <a:rPr lang="en-US" sz="1020" kern="1200" dirty="0">
                <a:solidFill>
                  <a:srgbClr val="0042E4"/>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3">
                  <a:extLst>
                    <a:ext uri="{A12FA001-AC4F-418D-AE19-62706E023703}">
                      <ahyp:hlinkClr xmlns:ahyp="http://schemas.microsoft.com/office/drawing/2018/hyperlinkcolor" val="tx"/>
                    </a:ext>
                  </a:extLst>
                </a:hlinkClick>
              </a:rPr>
              <a:t>Angular </a:t>
            </a:r>
            <a:r>
              <a:rPr lang="en-US" sz="1020" kern="1200" dirty="0">
                <a:solidFill>
                  <a:srgbClr val="0042E4"/>
                </a:solidFill>
                <a:latin typeface="Open Sans" panose="020B0606030504020204" pitchFamily="34" charset="0"/>
                <a:ea typeface="+mn-ea"/>
                <a:cs typeface="+mn-cs"/>
              </a:rPr>
              <a:t> </a:t>
            </a:r>
            <a:r>
              <a:rPr lang="en-US" sz="2040" b="1" kern="1200" dirty="0">
                <a:solidFill>
                  <a:schemeClr val="tx1">
                    <a:lumMod val="95000"/>
                    <a:lumOff val="5000"/>
                  </a:schemeClr>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React </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5">
                  <a:extLst>
                    <a:ext uri="{A12FA001-AC4F-418D-AE19-62706E023703}">
                      <ahyp:hlinkClr xmlns:ahyp="http://schemas.microsoft.com/office/drawing/2018/hyperlinkcolor" val="tx"/>
                    </a:ext>
                  </a:extLst>
                </a:hlinkClick>
              </a:rPr>
              <a:t>Vue </a:t>
            </a:r>
            <a:r>
              <a:rPr lang="en-US" sz="1020" kern="1200" dirty="0">
                <a:solidFill>
                  <a:srgbClr val="555555"/>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err="1">
                <a:solidFill>
                  <a:srgbClr val="0042E4"/>
                </a:solidFill>
                <a:latin typeface="Open Sans" panose="020B0606030504020204" pitchFamily="34" charset="0"/>
                <a:ea typeface="+mn-ea"/>
                <a:cs typeface="+mn-cs"/>
                <a:hlinkClick r:id="rId6">
                  <a:extLst>
                    <a:ext uri="{A12FA001-AC4F-418D-AE19-62706E023703}">
                      <ahyp:hlinkClr xmlns:ahyp="http://schemas.microsoft.com/office/drawing/2018/hyperlinkcolor" val="tx"/>
                    </a:ext>
                  </a:extLst>
                </a:hlinkClick>
              </a:rPr>
              <a:t>Blazor</a:t>
            </a:r>
            <a:br>
              <a:rPr lang="en-US" sz="1020" kern="1200" dirty="0">
                <a:solidFill>
                  <a:srgbClr val="555555"/>
                </a:solidFill>
                <a:latin typeface="Open Sans" panose="020B0606030504020204" pitchFamily="34" charset="0"/>
                <a:ea typeface="+mn-ea"/>
                <a:cs typeface="+mn-cs"/>
              </a:rPr>
            </a:br>
            <a:r>
              <a:rPr lang="en-US" sz="1020" kern="1200" dirty="0">
                <a:solidFill>
                  <a:srgbClr val="555555"/>
                </a:solidFill>
                <a:latin typeface="Open Sans" panose="020B0606030504020204" pitchFamily="34" charset="0"/>
                <a:ea typeface="+mn-ea"/>
                <a:cs typeface="+mn-cs"/>
              </a:rPr>
              <a:t>       </a:t>
            </a:r>
            <a:r>
              <a:rPr lang="en-US" sz="2040" b="1" kern="1200" dirty="0">
                <a:solidFill>
                  <a:schemeClr val="tx1">
                    <a:lumMod val="95000"/>
                    <a:lumOff val="5000"/>
                  </a:schemeClr>
                </a:solidFill>
                <a:latin typeface="Open Sans" panose="020B0606030504020204" pitchFamily="34" charset="0"/>
                <a:ea typeface="+mn-ea"/>
                <a:cs typeface="+mn-cs"/>
              </a:rPr>
              <a:t>.</a:t>
            </a:r>
            <a:r>
              <a:rPr lang="en-US" sz="2040" b="1" kern="1200" dirty="0">
                <a:solidFill>
                  <a:srgbClr val="555555"/>
                </a:solidFill>
                <a:latin typeface="Open Sans" panose="020B0606030504020204" pitchFamily="34" charset="0"/>
                <a:ea typeface="+mn-ea"/>
                <a:cs typeface="+mn-cs"/>
              </a:rPr>
              <a:t> </a:t>
            </a:r>
            <a:r>
              <a:rPr lang="en-US" sz="1020" kern="1200" dirty="0">
                <a:solidFill>
                  <a:srgbClr val="0053AF"/>
                </a:solidFill>
                <a:latin typeface="Open Sans" panose="020B0606030504020204" pitchFamily="34" charset="0"/>
                <a:ea typeface="+mn-ea"/>
                <a:cs typeface="+mn-cs"/>
                <a:hlinkClick r:id="rId7">
                  <a:extLst>
                    <a:ext uri="{A12FA001-AC4F-418D-AE19-62706E023703}">
                      <ahyp:hlinkClr xmlns:ahyp="http://schemas.microsoft.com/office/drawing/2018/hyperlinkcolor" val="tx"/>
                    </a:ext>
                  </a:extLst>
                </a:hlinkClick>
              </a:rPr>
              <a:t>ASP.NET</a:t>
            </a:r>
            <a:r>
              <a:rPr lang="en-US" sz="1020" kern="1200" dirty="0">
                <a:solidFill>
                  <a:srgbClr val="0053AF"/>
                </a:solidFill>
                <a:latin typeface="Open Sans" panose="020B0606030504020204" pitchFamily="34" charset="0"/>
                <a:ea typeface="+mn-ea"/>
                <a:cs typeface="+mn-cs"/>
              </a:rPr>
              <a:t>    </a:t>
            </a:r>
            <a:r>
              <a:rPr lang="en-US" sz="2040" b="1" kern="1200" dirty="0">
                <a:solidFill>
                  <a:schemeClr val="tx1">
                    <a:lumMod val="95000"/>
                    <a:lumOff val="5000"/>
                  </a:schemeClr>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8">
                  <a:extLst>
                    <a:ext uri="{A12FA001-AC4F-418D-AE19-62706E023703}">
                      <ahyp:hlinkClr xmlns:ahyp="http://schemas.microsoft.com/office/drawing/2018/hyperlinkcolor" val="tx"/>
                    </a:ext>
                  </a:extLst>
                </a:hlinkClick>
              </a:rPr>
              <a:t>ASP.NET Core</a:t>
            </a:r>
            <a:br>
              <a:rPr lang="en-US" sz="1020" kern="1200" dirty="0">
                <a:solidFill>
                  <a:srgbClr val="555555"/>
                </a:solidFill>
                <a:latin typeface="Open Sans" panose="020B0606030504020204" pitchFamily="34" charset="0"/>
                <a:ea typeface="+mn-ea"/>
                <a:cs typeface="+mn-cs"/>
              </a:rPr>
            </a:br>
            <a:endParaRPr lang="en-US" sz="1020" kern="1200" dirty="0">
              <a:solidFill>
                <a:srgbClr val="555555"/>
              </a:solidFill>
              <a:latin typeface="Open Sans" panose="020B0606030504020204" pitchFamily="34" charset="0"/>
              <a:ea typeface="+mn-ea"/>
              <a:cs typeface="+mn-cs"/>
            </a:endParaRPr>
          </a:p>
          <a:p>
            <a:pPr marL="388620" lvl="1" defTabSz="777240">
              <a:spcAft>
                <a:spcPts val="600"/>
              </a:spcAft>
            </a:pPr>
            <a:r>
              <a:rPr lang="en-US" sz="1020" kern="1200" dirty="0">
                <a:solidFill>
                  <a:srgbClr val="555555"/>
                </a:solidFill>
                <a:latin typeface="Open Sans" panose="020B0606030504020204" pitchFamily="34" charset="0"/>
                <a:ea typeface="+mn-ea"/>
                <a:cs typeface="+mn-cs"/>
              </a:rPr>
              <a:t>  </a:t>
            </a:r>
            <a:r>
              <a:rPr lang="en-US" sz="1020" b="1" kern="1200" dirty="0">
                <a:solidFill>
                  <a:srgbClr val="555555"/>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u="sng" kern="1200" dirty="0">
                <a:solidFill>
                  <a:srgbClr val="0450C2"/>
                </a:solidFill>
                <a:latin typeface="Open Sans" panose="020B0606030504020204" pitchFamily="34" charset="0"/>
                <a:ea typeface="+mn-ea"/>
                <a:cs typeface="+mn-cs"/>
                <a:hlinkClick r:id="rId9"/>
              </a:rPr>
              <a:t>WinForms </a:t>
            </a:r>
            <a:r>
              <a:rPr lang="en-US" sz="1020" kern="1200" dirty="0">
                <a:solidFill>
                  <a:srgbClr val="0042E4"/>
                </a:solidFill>
                <a:latin typeface="Open Sans" panose="020B0606030504020204" pitchFamily="34" charset="0"/>
                <a:ea typeface="+mn-ea"/>
                <a:cs typeface="+mn-cs"/>
                <a:hlinkClick r:id="rId10">
                  <a:extLst>
                    <a:ext uri="{A12FA001-AC4F-418D-AE19-62706E023703}">
                      <ahyp:hlinkClr xmlns:ahyp="http://schemas.microsoft.com/office/drawing/2018/hyperlinkcolor" val="tx"/>
                    </a:ext>
                  </a:extLst>
                </a:hlinkClick>
              </a:rPr>
              <a:t> </a:t>
            </a:r>
            <a:r>
              <a:rPr lang="en-US" sz="1020" kern="1200" dirty="0">
                <a:solidFill>
                  <a:srgbClr val="555555"/>
                </a:solidFill>
                <a:latin typeface="Open Sans" panose="020B0606030504020204" pitchFamily="34" charset="0"/>
                <a:ea typeface="+mn-ea"/>
                <a:cs typeface="+mn-cs"/>
              </a:rPr>
              <a:t>   </a:t>
            </a:r>
            <a:r>
              <a:rPr lang="en-US" sz="2040" b="1" kern="1200" dirty="0">
                <a:solidFill>
                  <a:schemeClr val="tx1">
                    <a:lumMod val="95000"/>
                    <a:lumOff val="5000"/>
                  </a:schemeClr>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11">
                  <a:extLst>
                    <a:ext uri="{A12FA001-AC4F-418D-AE19-62706E023703}">
                      <ahyp:hlinkClr xmlns:ahyp="http://schemas.microsoft.com/office/drawing/2018/hyperlinkcolor" val="tx"/>
                    </a:ext>
                  </a:extLst>
                </a:hlinkClick>
              </a:rPr>
              <a:t>NET MAUI </a:t>
            </a:r>
            <a:r>
              <a:rPr lang="en-US" sz="1020" kern="1200" dirty="0">
                <a:solidFill>
                  <a:srgbClr val="0042E4"/>
                </a:solidFill>
                <a:latin typeface="Open Sans" panose="020B0606030504020204" pitchFamily="34" charset="0"/>
                <a:ea typeface="+mn-ea"/>
                <a:cs typeface="+mn-cs"/>
                <a:hlinkClick r:id="rId12">
                  <a:extLst>
                    <a:ext uri="{A12FA001-AC4F-418D-AE19-62706E023703}">
                      <ahyp:hlinkClr xmlns:ahyp="http://schemas.microsoft.com/office/drawing/2018/hyperlinkcolor" val="tx"/>
                    </a:ext>
                  </a:extLst>
                </a:hlinkClick>
              </a:rPr>
              <a:t> </a:t>
            </a:r>
            <a:r>
              <a:rPr lang="en-US" sz="1020" kern="1200" dirty="0">
                <a:solidFill>
                  <a:srgbClr val="555555"/>
                </a:solidFill>
                <a:latin typeface="Open Sans" panose="020B0606030504020204" pitchFamily="34" charset="0"/>
                <a:ea typeface="+mn-ea"/>
                <a:cs typeface="+mn-cs"/>
              </a:rPr>
              <a:t> </a:t>
            </a:r>
            <a:r>
              <a:rPr lang="en-US" sz="2040" b="1" kern="1200" dirty="0">
                <a:solidFill>
                  <a:srgbClr val="0042E4"/>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Xamarin</a:t>
            </a:r>
            <a:br>
              <a:rPr lang="en-US" sz="1020" kern="1200" dirty="0">
                <a:solidFill>
                  <a:srgbClr val="555555"/>
                </a:solidFill>
                <a:latin typeface="Open Sans" panose="020B0606030504020204" pitchFamily="34" charset="0"/>
                <a:ea typeface="+mn-ea"/>
                <a:cs typeface="+mn-cs"/>
              </a:rPr>
            </a:br>
            <a:r>
              <a:rPr lang="en-US" sz="1020" kern="1200" dirty="0">
                <a:solidFill>
                  <a:srgbClr val="555555"/>
                </a:solidFill>
                <a:latin typeface="Open Sans" panose="020B0606030504020204" pitchFamily="34" charset="0"/>
                <a:ea typeface="+mn-ea"/>
                <a:cs typeface="+mn-cs"/>
              </a:rPr>
              <a:t> </a:t>
            </a:r>
          </a:p>
          <a:p>
            <a:pPr marL="388620" lvl="1" defTabSz="777240">
              <a:spcAft>
                <a:spcPts val="600"/>
              </a:spcAft>
            </a:pPr>
            <a:r>
              <a:rPr lang="en-US" sz="1020" kern="1200" dirty="0">
                <a:solidFill>
                  <a:srgbClr val="555555"/>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Xamarin </a:t>
            </a:r>
            <a:r>
              <a:rPr lang="en-US" sz="1020" kern="1200" dirty="0">
                <a:solidFill>
                  <a:srgbClr val="555555"/>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Flutter </a:t>
            </a:r>
            <a:r>
              <a:rPr lang="en-US" sz="1020" kern="1200" dirty="0">
                <a:solidFill>
                  <a:srgbClr val="555555"/>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UWP </a:t>
            </a:r>
            <a:r>
              <a:rPr lang="en-US" sz="1020" kern="1200" dirty="0">
                <a:solidFill>
                  <a:srgbClr val="555555"/>
                </a:solidFill>
                <a:latin typeface="Open Sans" panose="020B0606030504020204" pitchFamily="34" charset="0"/>
                <a:ea typeface="+mn-ea"/>
                <a:cs typeface="+mn-cs"/>
              </a:rPr>
              <a:t>  </a:t>
            </a:r>
            <a:r>
              <a:rPr lang="en-US" sz="2040" b="1" kern="1200" dirty="0">
                <a:solidFill>
                  <a:srgbClr val="555555"/>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2">
                  <a:extLst>
                    <a:ext uri="{A12FA001-AC4F-418D-AE19-62706E023703}">
                      <ahyp:hlinkClr xmlns:ahyp="http://schemas.microsoft.com/office/drawing/2018/hyperlinkcolor" val="tx"/>
                    </a:ext>
                  </a:extLst>
                </a:hlinkClick>
              </a:rPr>
              <a:t>JavaScript </a:t>
            </a:r>
            <a:r>
              <a:rPr lang="en-US" sz="1020" kern="1200" dirty="0">
                <a:solidFill>
                  <a:srgbClr val="0042E4"/>
                </a:solidFill>
                <a:latin typeface="Open Sans" panose="020B0606030504020204" pitchFamily="34" charset="0"/>
                <a:ea typeface="+mn-ea"/>
                <a:cs typeface="+mn-cs"/>
              </a:rPr>
              <a:t> </a:t>
            </a:r>
            <a:r>
              <a:rPr lang="en-US" sz="2040" b="1" kern="1200" dirty="0">
                <a:solidFill>
                  <a:schemeClr val="tx1">
                    <a:lumMod val="95000"/>
                    <a:lumOff val="5000"/>
                  </a:schemeClr>
                </a:solidFill>
                <a:latin typeface="Open Sans" panose="020B0606030504020204" pitchFamily="34" charset="0"/>
                <a:ea typeface="+mn-ea"/>
                <a:cs typeface="+mn-cs"/>
              </a:rPr>
              <a:t>.</a:t>
            </a:r>
            <a:r>
              <a:rPr lang="en-US" sz="1020" kern="1200" dirty="0">
                <a:solidFill>
                  <a:srgbClr val="555555"/>
                </a:solidFill>
                <a:latin typeface="Open Sans" panose="020B0606030504020204" pitchFamily="34" charset="0"/>
                <a:ea typeface="+mn-ea"/>
                <a:cs typeface="+mn-cs"/>
              </a:rPr>
              <a:t> </a:t>
            </a:r>
            <a:r>
              <a:rPr lang="en-US" sz="1020" kern="1200" dirty="0">
                <a:solidFill>
                  <a:srgbClr val="0042E4"/>
                </a:solidFill>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.NET MAUI</a:t>
            </a:r>
            <a:endParaRPr lang="en-US" sz="1020" kern="1200" dirty="0">
              <a:solidFill>
                <a:srgbClr val="555555"/>
              </a:solidFill>
              <a:latin typeface="Open Sans" panose="020B0606030504020204" pitchFamily="34" charset="0"/>
              <a:ea typeface="+mn-ea"/>
              <a:cs typeface="+mn-cs"/>
            </a:endParaRPr>
          </a:p>
          <a:p>
            <a:pPr algn="just" defTabSz="777240">
              <a:lnSpc>
                <a:spcPct val="200000"/>
              </a:lnSpc>
              <a:spcAft>
                <a:spcPts val="600"/>
              </a:spcAft>
            </a:pPr>
            <a:endParaRPr lang="en-US" sz="1020" kern="1200" dirty="0">
              <a:solidFill>
                <a:schemeClr val="tx1">
                  <a:lumMod val="95000"/>
                  <a:lumOff val="5000"/>
                </a:schemeClr>
              </a:solidFill>
              <a:latin typeface="Open Sans" panose="020B0606030504020204" pitchFamily="34" charset="0"/>
              <a:ea typeface="+mn-ea"/>
              <a:cs typeface="+mn-cs"/>
            </a:endParaRPr>
          </a:p>
          <a:p>
            <a:pPr algn="just" defTabSz="777240">
              <a:lnSpc>
                <a:spcPct val="200000"/>
              </a:lnSpc>
              <a:spcAft>
                <a:spcPts val="600"/>
              </a:spcAft>
            </a:pPr>
            <a:endParaRPr lang="en-US" sz="1020" kern="1200" dirty="0">
              <a:solidFill>
                <a:schemeClr val="tx1">
                  <a:lumMod val="95000"/>
                  <a:lumOff val="5000"/>
                </a:schemeClr>
              </a:solidFill>
              <a:latin typeface="Open Sans" panose="020B0606030504020204" pitchFamily="34" charset="0"/>
              <a:ea typeface="+mn-ea"/>
              <a:cs typeface="+mn-cs"/>
            </a:endParaRPr>
          </a:p>
          <a:p>
            <a:pPr algn="just" defTabSz="777240">
              <a:lnSpc>
                <a:spcPct val="200000"/>
              </a:lnSpc>
              <a:spcAft>
                <a:spcPts val="600"/>
              </a:spcAft>
            </a:pPr>
            <a:endParaRPr lang="en-US" sz="1020" b="1" kern="1200" dirty="0">
              <a:solidFill>
                <a:srgbClr val="555555"/>
              </a:solidFill>
              <a:latin typeface="Open Sans" panose="020F0502020204030204" pitchFamily="34" charset="0"/>
              <a:ea typeface="+mn-ea"/>
              <a:cs typeface="+mn-cs"/>
            </a:endParaRPr>
          </a:p>
          <a:p>
            <a:pPr algn="just">
              <a:lnSpc>
                <a:spcPct val="200000"/>
              </a:lnSpc>
              <a:spcAft>
                <a:spcPts val="600"/>
              </a:spcAft>
            </a:pPr>
            <a:endParaRPr lang="en-US" sz="1200" dirty="0">
              <a:solidFill>
                <a:schemeClr val="tx1">
                  <a:lumMod val="95000"/>
                  <a:lumOff val="5000"/>
                </a:schemeClr>
              </a:solidFill>
            </a:endParaRPr>
          </a:p>
        </p:txBody>
      </p:sp>
      <p:pic>
        <p:nvPicPr>
          <p:cNvPr id="6" name="Graphic 5" descr="World outline">
            <a:extLst>
              <a:ext uri="{FF2B5EF4-FFF2-40B4-BE49-F238E27FC236}">
                <a16:creationId xmlns:a16="http://schemas.microsoft.com/office/drawing/2014/main" id="{6EEDC99E-C11F-5D3D-B834-A026E939BD2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77977" y="3747247"/>
            <a:ext cx="257489" cy="257489"/>
          </a:xfrm>
          <a:prstGeom prst="rect">
            <a:avLst/>
          </a:prstGeom>
        </p:spPr>
      </p:pic>
      <p:pic>
        <p:nvPicPr>
          <p:cNvPr id="7" name="Graphic 6" descr="Monitor outline">
            <a:extLst>
              <a:ext uri="{FF2B5EF4-FFF2-40B4-BE49-F238E27FC236}">
                <a16:creationId xmlns:a16="http://schemas.microsoft.com/office/drawing/2014/main" id="{19FB1969-85D9-2F35-C626-40643FE074B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64205" y="4413536"/>
            <a:ext cx="271260" cy="271260"/>
          </a:xfrm>
          <a:prstGeom prst="rect">
            <a:avLst/>
          </a:prstGeom>
        </p:spPr>
      </p:pic>
      <p:pic>
        <p:nvPicPr>
          <p:cNvPr id="8" name="Graphic 7" descr="Smart Phone outline">
            <a:extLst>
              <a:ext uri="{FF2B5EF4-FFF2-40B4-BE49-F238E27FC236}">
                <a16:creationId xmlns:a16="http://schemas.microsoft.com/office/drawing/2014/main" id="{C3B37762-7E12-BA66-6E01-93DA65D3F8E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61659" y="4938730"/>
            <a:ext cx="300003" cy="300003"/>
          </a:xfrm>
          <a:prstGeom prst="rect">
            <a:avLst/>
          </a:prstGeom>
        </p:spPr>
      </p:pic>
      <p:pic>
        <p:nvPicPr>
          <p:cNvPr id="3074" name="Picture 2" descr="Syncfusion List View">
            <a:extLst>
              <a:ext uri="{FF2B5EF4-FFF2-40B4-BE49-F238E27FC236}">
                <a16:creationId xmlns:a16="http://schemas.microsoft.com/office/drawing/2014/main" id="{DF8E4FA2-B284-04DE-6FB5-4806EF021B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19985" y="1093134"/>
            <a:ext cx="3874878" cy="330036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F0C3788C-19F3-04E6-D473-594A577BB0E7}"/>
              </a:ext>
            </a:extLst>
          </p:cNvPr>
          <p:cNvCxnSpPr>
            <a:cxnSpLocks/>
          </p:cNvCxnSpPr>
          <p:nvPr/>
        </p:nvCxnSpPr>
        <p:spPr>
          <a:xfrm>
            <a:off x="1673364" y="3609223"/>
            <a:ext cx="0" cy="562944"/>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id="{90DFC73E-FDD3-470B-08D5-F68A580DD23F}"/>
              </a:ext>
            </a:extLst>
          </p:cNvPr>
          <p:cNvCxnSpPr>
            <a:cxnSpLocks/>
          </p:cNvCxnSpPr>
          <p:nvPr/>
        </p:nvCxnSpPr>
        <p:spPr>
          <a:xfrm>
            <a:off x="1673364" y="4355830"/>
            <a:ext cx="0" cy="399915"/>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B2EE242D-A2D2-0B32-3241-CE28C586ABB1}"/>
              </a:ext>
            </a:extLst>
          </p:cNvPr>
          <p:cNvCxnSpPr>
            <a:cxnSpLocks/>
          </p:cNvCxnSpPr>
          <p:nvPr/>
        </p:nvCxnSpPr>
        <p:spPr>
          <a:xfrm>
            <a:off x="1685015" y="4965430"/>
            <a:ext cx="0" cy="287506"/>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27778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47</TotalTime>
  <Words>360</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Most Popular Component in Syncfusion</vt:lpstr>
      <vt:lpstr>Most Popular Components in Syncfusion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 in Syncfusion</dc:title>
  <dc:creator>Dinesh Kumar Thiyagarajan</dc:creator>
  <cp:lastModifiedBy>Dinesh Kumar Thiyagarajan</cp:lastModifiedBy>
  <cp:revision>3</cp:revision>
  <dcterms:created xsi:type="dcterms:W3CDTF">2024-03-25T09:32:30Z</dcterms:created>
  <dcterms:modified xsi:type="dcterms:W3CDTF">2024-03-25T15:39:55Z</dcterms:modified>
</cp:coreProperties>
</file>