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Glacial Indifference Bold" charset="1" panose="00000800000000000000"/>
      <p:regular r:id="rId13"/>
    </p:embeddedFont>
    <p:embeddedFont>
      <p:font typeface="HK Grotesk Italics" charset="1" panose="00000500000000000000"/>
      <p:regular r:id="rId14"/>
    </p:embeddedFont>
    <p:embeddedFont>
      <p:font typeface="HK Grotesk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1632" y="3377707"/>
            <a:ext cx="9298032" cy="2879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SALARY PREDICTOR APP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16061" y="8734425"/>
            <a:ext cx="485587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Dinesh K</a:t>
            </a:r>
          </a:p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Batch 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6204" y="1066800"/>
            <a:ext cx="6142093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WHAT THE APP DOES?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6599" y="3723841"/>
            <a:ext cx="10227464" cy="4968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1235" indent="-390617" lvl="1">
              <a:lnSpc>
                <a:spcPts val="5644"/>
              </a:lnSpc>
              <a:buFont typeface="Arial"/>
              <a:buChar char="•"/>
            </a:pPr>
            <a:r>
              <a:rPr lang="en-US" sz="361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Predicts salary based on user inputs like company, job title, location, and rating.</a:t>
            </a:r>
          </a:p>
          <a:p>
            <a:pPr algn="l" marL="781235" indent="-390617" lvl="1">
              <a:lnSpc>
                <a:spcPts val="5644"/>
              </a:lnSpc>
              <a:buFont typeface="Arial"/>
              <a:buChar char="•"/>
            </a:pPr>
            <a:r>
              <a:rPr lang="en-US" sz="361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Shows salary trends using charts.</a:t>
            </a:r>
          </a:p>
          <a:p>
            <a:pPr algn="l" marL="781235" indent="-390617" lvl="1">
              <a:lnSpc>
                <a:spcPts val="5644"/>
              </a:lnSpc>
              <a:buFont typeface="Arial"/>
              <a:buChar char="•"/>
            </a:pPr>
            <a:r>
              <a:rPr lang="en-US" sz="361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Lets users explore the dataset and download filtered data.</a:t>
            </a:r>
          </a:p>
          <a:p>
            <a:pPr algn="l" marL="781235" indent="-390617" lvl="1">
              <a:lnSpc>
                <a:spcPts val="5644"/>
              </a:lnSpc>
              <a:buFont typeface="Arial"/>
              <a:buChar char="•"/>
            </a:pPr>
            <a:r>
              <a:rPr lang="en-US" sz="361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Easy to use and runs in the browser.</a:t>
            </a:r>
          </a:p>
          <a:p>
            <a:pPr algn="l">
              <a:lnSpc>
                <a:spcPts val="5644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true" flipV="false" rot="2079124">
            <a:off x="11110739" y="836061"/>
            <a:ext cx="5188232" cy="8614878"/>
          </a:xfrm>
          <a:custGeom>
            <a:avLst/>
            <a:gdLst/>
            <a:ahLst/>
            <a:cxnLst/>
            <a:rect r="r" b="b" t="t" l="l"/>
            <a:pathLst>
              <a:path h="8614878" w="5188232">
                <a:moveTo>
                  <a:pt x="5188232" y="0"/>
                </a:moveTo>
                <a:lnTo>
                  <a:pt x="0" y="0"/>
                </a:lnTo>
                <a:lnTo>
                  <a:pt x="0" y="8614878"/>
                </a:lnTo>
                <a:lnTo>
                  <a:pt x="5188232" y="8614878"/>
                </a:lnTo>
                <a:lnTo>
                  <a:pt x="5188232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550223" y="-2394257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75836" y="1603785"/>
            <a:ext cx="7544691" cy="7381442"/>
          </a:xfrm>
          <a:custGeom>
            <a:avLst/>
            <a:gdLst/>
            <a:ahLst/>
            <a:cxnLst/>
            <a:rect r="r" b="b" t="t" l="l"/>
            <a:pathLst>
              <a:path h="7381442" w="7544691">
                <a:moveTo>
                  <a:pt x="0" y="0"/>
                </a:moveTo>
                <a:lnTo>
                  <a:pt x="7544692" y="0"/>
                </a:lnTo>
                <a:lnTo>
                  <a:pt x="7544692" y="7381441"/>
                </a:lnTo>
                <a:lnTo>
                  <a:pt x="0" y="738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62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6160" y="1066800"/>
            <a:ext cx="6142093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HOW IT WORKS?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7125" y="3680772"/>
            <a:ext cx="9945443" cy="530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2222" indent="-406111" lvl="1">
              <a:lnSpc>
                <a:spcPts val="5266"/>
              </a:lnSpc>
              <a:buFont typeface="Arial"/>
              <a:buChar char="•"/>
            </a:pPr>
            <a:r>
              <a:rPr lang="en-US" sz="37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Loads a CSV file with salary data.</a:t>
            </a:r>
          </a:p>
          <a:p>
            <a:pPr algn="l" marL="812222" indent="-406111" lvl="1">
              <a:lnSpc>
                <a:spcPts val="5266"/>
              </a:lnSpc>
              <a:buFont typeface="Arial"/>
              <a:buChar char="•"/>
            </a:pPr>
            <a:r>
              <a:rPr lang="en-US" sz="37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Cleans the column names and handles missing values.</a:t>
            </a:r>
          </a:p>
          <a:p>
            <a:pPr algn="l" marL="812222" indent="-406111" lvl="1">
              <a:lnSpc>
                <a:spcPts val="5266"/>
              </a:lnSpc>
              <a:buFont typeface="Arial"/>
              <a:buChar char="•"/>
            </a:pPr>
            <a:r>
              <a:rPr lang="en-US" sz="37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Uses a machine learning model (Linear Regression) to learn patterns.</a:t>
            </a:r>
          </a:p>
          <a:p>
            <a:pPr algn="l" marL="812222" indent="-406111" lvl="1">
              <a:lnSpc>
                <a:spcPts val="5266"/>
              </a:lnSpc>
              <a:buFont typeface="Arial"/>
              <a:buChar char="•"/>
            </a:pPr>
            <a:r>
              <a:rPr lang="en-US" sz="37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Takes user inputs and gives a salary prediction instantly.</a:t>
            </a:r>
          </a:p>
          <a:p>
            <a:pPr algn="l">
              <a:lnSpc>
                <a:spcPts val="526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1637" y="-450964"/>
            <a:ext cx="17024727" cy="10737964"/>
          </a:xfrm>
          <a:custGeom>
            <a:avLst/>
            <a:gdLst/>
            <a:ahLst/>
            <a:cxnLst/>
            <a:rect r="r" b="b" t="t" l="l"/>
            <a:pathLst>
              <a:path h="10737964" w="17024727">
                <a:moveTo>
                  <a:pt x="0" y="0"/>
                </a:moveTo>
                <a:lnTo>
                  <a:pt x="17024726" y="0"/>
                </a:lnTo>
                <a:lnTo>
                  <a:pt x="17024726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3699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4311" y="1314450"/>
            <a:ext cx="6777546" cy="152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21"/>
              </a:lnSpc>
            </a:pPr>
            <a:r>
              <a:rPr lang="en-US" b="true" sz="1037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FEATURES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51455" y="3071060"/>
            <a:ext cx="11692254" cy="5822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8660" indent="-449330" lvl="1">
              <a:lnSpc>
                <a:spcPts val="5827"/>
              </a:lnSpc>
              <a:buFont typeface="Arial"/>
              <a:buChar char="•"/>
            </a:pPr>
            <a:r>
              <a:rPr lang="en-US" sz="41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Sidebar filters for company and employment type.</a:t>
            </a:r>
          </a:p>
          <a:p>
            <a:pPr algn="l" marL="898660" indent="-449330" lvl="1">
              <a:lnSpc>
                <a:spcPts val="5827"/>
              </a:lnSpc>
              <a:buFont typeface="Arial"/>
              <a:buChar char="•"/>
            </a:pPr>
            <a:r>
              <a:rPr lang="en-US" sz="41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Tabs for analysis, prediction, and data explorer.</a:t>
            </a:r>
          </a:p>
          <a:p>
            <a:pPr algn="l" marL="898660" indent="-449330" lvl="1">
              <a:lnSpc>
                <a:spcPts val="5827"/>
              </a:lnSpc>
              <a:buFont typeface="Arial"/>
              <a:buChar char="•"/>
            </a:pPr>
            <a:r>
              <a:rPr lang="en-US" sz="41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Interactive charts (salary distribution, top companies, etc.).</a:t>
            </a:r>
          </a:p>
          <a:p>
            <a:pPr algn="l" marL="898660" indent="-449330" lvl="1">
              <a:lnSpc>
                <a:spcPts val="5827"/>
              </a:lnSpc>
              <a:buFont typeface="Arial"/>
              <a:buChar char="•"/>
            </a:pPr>
            <a:r>
              <a:rPr lang="en-US" sz="41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Clean layout with quick stats and download option.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4514850" y="-3486150"/>
            <a:ext cx="10287000" cy="17259300"/>
          </a:xfrm>
          <a:custGeom>
            <a:avLst/>
            <a:gdLst/>
            <a:ahLst/>
            <a:cxnLst/>
            <a:rect r="r" b="b" t="t" l="l"/>
            <a:pathLst>
              <a:path h="17259300" w="10287000">
                <a:moveTo>
                  <a:pt x="0" y="17259300"/>
                </a:moveTo>
                <a:lnTo>
                  <a:pt x="10287000" y="17259300"/>
                </a:lnTo>
                <a:lnTo>
                  <a:pt x="10287000" y="0"/>
                </a:lnTo>
                <a:lnTo>
                  <a:pt x="0" y="0"/>
                </a:lnTo>
                <a:lnTo>
                  <a:pt x="0" y="17259300"/>
                </a:lnTo>
                <a:close/>
              </a:path>
            </a:pathLst>
          </a:custGeom>
          <a:blipFill>
            <a:blip r:embed="rId3"/>
            <a:stretch>
              <a:fillRect l="-9456" t="0" r="-9456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569568" y="1192859"/>
            <a:ext cx="7127189" cy="7127189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38492" t="0" r="-3849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844500" y="320469"/>
            <a:ext cx="7311389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MODEL DETAILS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4500" y="3332506"/>
            <a:ext cx="9372169" cy="447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9189" indent="-389594" lvl="1">
              <a:lnSpc>
                <a:spcPts val="5052"/>
              </a:lnSpc>
              <a:buFont typeface="Arial"/>
              <a:buChar char="•"/>
            </a:pPr>
            <a:r>
              <a:rPr lang="en-US" sz="360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Uses a pipeline with preprocessing and regression.</a:t>
            </a:r>
          </a:p>
          <a:p>
            <a:pPr algn="l" marL="779189" indent="-389594" lvl="1">
              <a:lnSpc>
                <a:spcPts val="5052"/>
              </a:lnSpc>
              <a:buFont typeface="Arial"/>
              <a:buChar char="•"/>
            </a:pPr>
            <a:r>
              <a:rPr lang="en-US" sz="360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Categorical data is encoded, numeric data passed through.</a:t>
            </a:r>
          </a:p>
          <a:p>
            <a:pPr algn="l" marL="779189" indent="-389594" lvl="1">
              <a:lnSpc>
                <a:spcPts val="5052"/>
              </a:lnSpc>
              <a:buFont typeface="Arial"/>
              <a:buChar char="•"/>
            </a:pPr>
            <a:r>
              <a:rPr lang="en-US" sz="360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Model trained on 80% of the data, tested on 20%.</a:t>
            </a:r>
          </a:p>
          <a:p>
            <a:pPr algn="l" marL="779189" indent="-389594" lvl="1">
              <a:lnSpc>
                <a:spcPts val="5052"/>
              </a:lnSpc>
              <a:buFont typeface="Arial"/>
              <a:buChar char="•"/>
            </a:pPr>
            <a:r>
              <a:rPr lang="en-US" sz="360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Shows R² score to measure accuracy.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273956"/>
            <a:ext cx="18288000" cy="13560956"/>
          </a:xfrm>
          <a:custGeom>
            <a:avLst/>
            <a:gdLst/>
            <a:ahLst/>
            <a:cxnLst/>
            <a:rect r="r" b="b" t="t" l="l"/>
            <a:pathLst>
              <a:path h="13560956" w="18288000">
                <a:moveTo>
                  <a:pt x="0" y="0"/>
                </a:moveTo>
                <a:lnTo>
                  <a:pt x="18288000" y="0"/>
                </a:lnTo>
                <a:lnTo>
                  <a:pt x="18288000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5137" r="0" b="-4513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7262" y="1787406"/>
            <a:ext cx="8176349" cy="3849670"/>
          </a:xfrm>
          <a:custGeom>
            <a:avLst/>
            <a:gdLst/>
            <a:ahLst/>
            <a:cxnLst/>
            <a:rect r="r" b="b" t="t" l="l"/>
            <a:pathLst>
              <a:path h="3849670" w="8176349">
                <a:moveTo>
                  <a:pt x="0" y="0"/>
                </a:moveTo>
                <a:lnTo>
                  <a:pt x="8176350" y="0"/>
                </a:lnTo>
                <a:lnTo>
                  <a:pt x="8176350" y="3849670"/>
                </a:lnTo>
                <a:lnTo>
                  <a:pt x="0" y="38496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" t="-152" r="0" b="-15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28689" y="1788662"/>
            <a:ext cx="8176349" cy="3849670"/>
          </a:xfrm>
          <a:custGeom>
            <a:avLst/>
            <a:gdLst/>
            <a:ahLst/>
            <a:cxnLst/>
            <a:rect r="r" b="b" t="t" l="l"/>
            <a:pathLst>
              <a:path h="3849670" w="8176349">
                <a:moveTo>
                  <a:pt x="0" y="0"/>
                </a:moveTo>
                <a:lnTo>
                  <a:pt x="8176349" y="0"/>
                </a:lnTo>
                <a:lnTo>
                  <a:pt x="8176349" y="3849670"/>
                </a:lnTo>
                <a:lnTo>
                  <a:pt x="0" y="38496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73" r="0" b="-97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52496" y="5875919"/>
            <a:ext cx="8176349" cy="3849670"/>
          </a:xfrm>
          <a:custGeom>
            <a:avLst/>
            <a:gdLst/>
            <a:ahLst/>
            <a:cxnLst/>
            <a:rect r="r" b="b" t="t" l="l"/>
            <a:pathLst>
              <a:path h="3849670" w="8176349">
                <a:moveTo>
                  <a:pt x="0" y="0"/>
                </a:moveTo>
                <a:lnTo>
                  <a:pt x="8176350" y="0"/>
                </a:lnTo>
                <a:lnTo>
                  <a:pt x="8176350" y="3849670"/>
                </a:lnTo>
                <a:lnTo>
                  <a:pt x="0" y="3849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80" r="0" b="-78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06316"/>
            <a:ext cx="9683903" cy="148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5"/>
              </a:lnSpc>
            </a:pPr>
            <a:r>
              <a:rPr lang="en-US" b="true" sz="1017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SCREENSHOTS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1632" y="4171798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DAGw4hHFijk</dc:identifier>
  <dcterms:modified xsi:type="dcterms:W3CDTF">2011-08-01T06:04:30Z</dcterms:modified>
  <cp:revision>1</cp:revision>
  <dc:title>salary predictor app</dc:title>
</cp:coreProperties>
</file>