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409305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5DC5E-1757-41F3-9E05-10274475B20B}"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306901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58674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881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85792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420962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90498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253620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84875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256464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62138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5DC5E-1757-41F3-9E05-10274475B20B}"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400470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5DC5E-1757-41F3-9E05-10274475B20B}"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397804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63193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96933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55DC5E-1757-41F3-9E05-10274475B20B}" type="datetimeFigureOut">
              <a:rPr lang="en-US" smtClean="0"/>
              <a:t>11/14/2019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32804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5DC5E-1757-41F3-9E05-10274475B20B}"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CD4A7-0A3D-478F-BF61-66FA1D066AA7}" type="slidenum">
              <a:rPr lang="en-US" smtClean="0"/>
              <a:t>‹#›</a:t>
            </a:fld>
            <a:endParaRPr lang="en-US"/>
          </a:p>
        </p:txBody>
      </p:sp>
    </p:spTree>
    <p:extLst>
      <p:ext uri="{BB962C8B-B14F-4D97-AF65-F5344CB8AC3E}">
        <p14:creationId xmlns:p14="http://schemas.microsoft.com/office/powerpoint/2010/main" val="17203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55DC5E-1757-41F3-9E05-10274475B20B}" type="datetimeFigureOut">
              <a:rPr lang="en-US" smtClean="0"/>
              <a:t>11/14/2019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ECD4A7-0A3D-478F-BF61-66FA1D066AA7}" type="slidenum">
              <a:rPr lang="en-US" smtClean="0"/>
              <a:t>‹#›</a:t>
            </a:fld>
            <a:endParaRPr lang="en-US"/>
          </a:p>
        </p:txBody>
      </p:sp>
    </p:spTree>
    <p:extLst>
      <p:ext uri="{BB962C8B-B14F-4D97-AF65-F5344CB8AC3E}">
        <p14:creationId xmlns:p14="http://schemas.microsoft.com/office/powerpoint/2010/main" val="6371608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2EC-E93A-4BFE-8480-A5374FF6F99B}"/>
              </a:ext>
            </a:extLst>
          </p:cNvPr>
          <p:cNvSpPr>
            <a:spLocks noGrp="1"/>
          </p:cNvSpPr>
          <p:nvPr>
            <p:ph type="ctrTitle"/>
          </p:nvPr>
        </p:nvSpPr>
        <p:spPr>
          <a:xfrm>
            <a:off x="2903855" y="-798990"/>
            <a:ext cx="8825658" cy="3329581"/>
          </a:xfrm>
        </p:spPr>
        <p:txBody>
          <a:bodyPr/>
          <a:lstStyle/>
          <a:p>
            <a:r>
              <a:rPr lang="en-US" dirty="0"/>
              <a:t>ONLINE EVENT REGISTRATION</a:t>
            </a:r>
          </a:p>
        </p:txBody>
      </p:sp>
      <p:sp>
        <p:nvSpPr>
          <p:cNvPr id="3" name="Subtitle 2">
            <a:extLst>
              <a:ext uri="{FF2B5EF4-FFF2-40B4-BE49-F238E27FC236}">
                <a16:creationId xmlns:a16="http://schemas.microsoft.com/office/drawing/2014/main" id="{B23E9FA3-28D9-409D-98DD-808BDE118FB0}"/>
              </a:ext>
            </a:extLst>
          </p:cNvPr>
          <p:cNvSpPr>
            <a:spLocks noGrp="1"/>
          </p:cNvSpPr>
          <p:nvPr>
            <p:ph type="subTitle" idx="1"/>
          </p:nvPr>
        </p:nvSpPr>
        <p:spPr>
          <a:xfrm>
            <a:off x="7776838" y="3162443"/>
            <a:ext cx="4251409" cy="2181914"/>
          </a:xfrm>
        </p:spPr>
        <p:txBody>
          <a:bodyPr/>
          <a:lstStyle/>
          <a:p>
            <a:r>
              <a:rPr lang="en-US" dirty="0"/>
              <a:t>SUBMITTED BY:</a:t>
            </a:r>
          </a:p>
          <a:p>
            <a:r>
              <a:rPr lang="en-US" dirty="0"/>
              <a:t>B.VINEETH REDDY</a:t>
            </a:r>
          </a:p>
          <a:p>
            <a:r>
              <a:rPr lang="en-US" dirty="0"/>
              <a:t>K D S HARSHA</a:t>
            </a:r>
          </a:p>
          <a:p>
            <a:r>
              <a:rPr lang="en-US" dirty="0"/>
              <a:t>SUBMITTED TO:</a:t>
            </a:r>
          </a:p>
          <a:p>
            <a:r>
              <a:rPr lang="en-US" dirty="0"/>
              <a:t>SAGAR PANDE</a:t>
            </a:r>
          </a:p>
        </p:txBody>
      </p:sp>
    </p:spTree>
    <p:extLst>
      <p:ext uri="{BB962C8B-B14F-4D97-AF65-F5344CB8AC3E}">
        <p14:creationId xmlns:p14="http://schemas.microsoft.com/office/powerpoint/2010/main" val="108466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FB96-BE96-421E-A38A-FB57928CD0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65F939-EB32-446A-8EEB-C61B9F693727}"/>
              </a:ext>
            </a:extLst>
          </p:cNvPr>
          <p:cNvSpPr>
            <a:spLocks noGrp="1"/>
          </p:cNvSpPr>
          <p:nvPr>
            <p:ph idx="1"/>
          </p:nvPr>
        </p:nvSpPr>
        <p:spPr/>
        <p:txBody>
          <a:bodyPr>
            <a:normAutofit lnSpcReduction="10000"/>
          </a:bodyPr>
          <a:lstStyle/>
          <a:p>
            <a:r>
              <a:rPr lang="en-US" dirty="0"/>
              <a:t>Advances in technology have had a significant impact on event planning</a:t>
            </a:r>
          </a:p>
          <a:p>
            <a:r>
              <a:rPr lang="en-US" dirty="0"/>
              <a:t>and event registrations in particular. Long gone are the days of paper invitations that arrive in an envelope with a stamp. Online registration is increasingly common for every type of event, from business seminars and annual conferences to mile stone birthday parties and company holiday functions. While this online process may seem simple, it still requires work.</a:t>
            </a:r>
          </a:p>
          <a:p>
            <a:r>
              <a:rPr lang="en-US" dirty="0"/>
              <a:t>Many of the internet users are using different kinds of websites and applications. Here we are creating an interface for event registrations.</a:t>
            </a:r>
          </a:p>
          <a:p>
            <a:r>
              <a:rPr lang="en-US" dirty="0"/>
              <a:t>Some of the websites which will support for event registrations are </a:t>
            </a:r>
            <a:r>
              <a:rPr lang="en-US" dirty="0" err="1"/>
              <a:t>cevent</a:t>
            </a:r>
            <a:r>
              <a:rPr lang="en-US" dirty="0"/>
              <a:t> , Eventbrite , event smart , </a:t>
            </a:r>
            <a:r>
              <a:rPr lang="en-US" dirty="0" err="1"/>
              <a:t>eventzilla</a:t>
            </a:r>
            <a:r>
              <a:rPr lang="en-US" dirty="0"/>
              <a:t> </a:t>
            </a:r>
            <a:r>
              <a:rPr lang="en-US" dirty="0" err="1"/>
              <a:t>etc</a:t>
            </a:r>
            <a:endParaRPr lang="en-US" dirty="0"/>
          </a:p>
        </p:txBody>
      </p:sp>
    </p:spTree>
    <p:extLst>
      <p:ext uri="{BB962C8B-B14F-4D97-AF65-F5344CB8AC3E}">
        <p14:creationId xmlns:p14="http://schemas.microsoft.com/office/powerpoint/2010/main" val="127438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9C7A-295C-41B5-9CA7-9C01FBC0D932}"/>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67B85592-6634-49EF-ABAC-67130A014BF2}"/>
              </a:ext>
            </a:extLst>
          </p:cNvPr>
          <p:cNvSpPr>
            <a:spLocks noGrp="1"/>
          </p:cNvSpPr>
          <p:nvPr>
            <p:ph idx="1"/>
          </p:nvPr>
        </p:nvSpPr>
        <p:spPr/>
        <p:txBody>
          <a:bodyPr/>
          <a:lstStyle/>
          <a:p>
            <a:r>
              <a:rPr lang="en-US" dirty="0"/>
              <a:t>TKINTER</a:t>
            </a:r>
          </a:p>
          <a:p>
            <a:r>
              <a:rPr lang="en-US" dirty="0"/>
              <a:t>OS</a:t>
            </a:r>
          </a:p>
          <a:p>
            <a:r>
              <a:rPr lang="en-US" dirty="0"/>
              <a:t>PIL</a:t>
            </a:r>
          </a:p>
        </p:txBody>
      </p:sp>
    </p:spTree>
    <p:extLst>
      <p:ext uri="{BB962C8B-B14F-4D97-AF65-F5344CB8AC3E}">
        <p14:creationId xmlns:p14="http://schemas.microsoft.com/office/powerpoint/2010/main" val="26559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DCCE-1242-467F-B784-B7DC786319DA}"/>
              </a:ext>
            </a:extLst>
          </p:cNvPr>
          <p:cNvSpPr>
            <a:spLocks noGrp="1"/>
          </p:cNvSpPr>
          <p:nvPr>
            <p:ph type="title"/>
          </p:nvPr>
        </p:nvSpPr>
        <p:spPr/>
        <p:txBody>
          <a:bodyPr/>
          <a:lstStyle/>
          <a:p>
            <a:r>
              <a:rPr lang="en-US" dirty="0"/>
              <a:t>HOW  PROGRAM WORKS?</a:t>
            </a:r>
          </a:p>
        </p:txBody>
      </p:sp>
      <p:sp>
        <p:nvSpPr>
          <p:cNvPr id="3" name="Content Placeholder 2">
            <a:extLst>
              <a:ext uri="{FF2B5EF4-FFF2-40B4-BE49-F238E27FC236}">
                <a16:creationId xmlns:a16="http://schemas.microsoft.com/office/drawing/2014/main" id="{B9CED17C-2068-4DEF-91D7-8C26481ADFAD}"/>
              </a:ext>
            </a:extLst>
          </p:cNvPr>
          <p:cNvSpPr>
            <a:spLocks noGrp="1"/>
          </p:cNvSpPr>
          <p:nvPr>
            <p:ph idx="1"/>
          </p:nvPr>
        </p:nvSpPr>
        <p:spPr/>
        <p:txBody>
          <a:bodyPr>
            <a:normAutofit fontScale="92500" lnSpcReduction="20000"/>
          </a:bodyPr>
          <a:lstStyle/>
          <a:p>
            <a:pPr marL="0" indent="0">
              <a:buNone/>
            </a:pPr>
            <a:endParaRPr lang="en-US" dirty="0"/>
          </a:p>
          <a:p>
            <a:r>
              <a:rPr lang="en-US" dirty="0"/>
              <a:t>On the daily basis students have to check their ums if they had </a:t>
            </a:r>
            <a:endParaRPr lang="en-US" sz="8000" dirty="0"/>
          </a:p>
          <a:p>
            <a:r>
              <a:rPr lang="en-US" dirty="0"/>
              <a:t>any notification about the event they had registered.</a:t>
            </a:r>
          </a:p>
          <a:p>
            <a:r>
              <a:rPr lang="en-US" dirty="0"/>
              <a:t>It would be difficult for the students to see their notifications </a:t>
            </a:r>
          </a:p>
          <a:p>
            <a:r>
              <a:rPr lang="en-US" dirty="0"/>
              <a:t>About the event registered. But by registering through this</a:t>
            </a:r>
          </a:p>
          <a:p>
            <a:r>
              <a:rPr lang="en-US" dirty="0"/>
              <a:t>website it will give the notifications.</a:t>
            </a:r>
          </a:p>
          <a:p>
            <a:r>
              <a:rPr lang="en-US" dirty="0"/>
              <a:t>We can</a:t>
            </a:r>
          </a:p>
          <a:p>
            <a:r>
              <a:rPr lang="en-US" dirty="0"/>
              <a:t> the notification by selecting on the category what </a:t>
            </a:r>
          </a:p>
          <a:p>
            <a:r>
              <a:rPr lang="en-US" dirty="0"/>
              <a:t>He or she wants.</a:t>
            </a:r>
          </a:p>
          <a:p>
            <a:r>
              <a:rPr lang="en-US" dirty="0"/>
              <a:t>There are several kinds subjects and categories we are </a:t>
            </a:r>
          </a:p>
          <a:p>
            <a:r>
              <a:rPr lang="en-US" dirty="0"/>
              <a:t>delivering a sample how it works.</a:t>
            </a:r>
          </a:p>
          <a:p>
            <a:pPr marL="0" indent="0">
              <a:buNone/>
            </a:pPr>
            <a:endParaRPr lang="en-US" dirty="0"/>
          </a:p>
          <a:p>
            <a:endParaRPr lang="en-US" dirty="0"/>
          </a:p>
        </p:txBody>
      </p:sp>
    </p:spTree>
    <p:extLst>
      <p:ext uri="{BB962C8B-B14F-4D97-AF65-F5344CB8AC3E}">
        <p14:creationId xmlns:p14="http://schemas.microsoft.com/office/powerpoint/2010/main" val="226418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F5D-3D80-4333-80EF-1C6B213C14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6C5B81-D865-4C1B-BB3A-E8B9949F014A}"/>
              </a:ext>
            </a:extLst>
          </p:cNvPr>
          <p:cNvSpPr>
            <a:spLocks noGrp="1"/>
          </p:cNvSpPr>
          <p:nvPr>
            <p:ph idx="1"/>
          </p:nvPr>
        </p:nvSpPr>
        <p:spPr/>
        <p:txBody>
          <a:bodyPr/>
          <a:lstStyle/>
          <a:p>
            <a:r>
              <a:rPr lang="en-US" dirty="0"/>
              <a:t>By using this kind of website we register any </a:t>
            </a:r>
          </a:p>
          <a:p>
            <a:r>
              <a:rPr lang="en-US" dirty="0"/>
              <a:t>Kind event we want to do. Every university should consist of</a:t>
            </a:r>
          </a:p>
          <a:p>
            <a:r>
              <a:rPr lang="en-US" dirty="0"/>
              <a:t>these kinds of websites. This has been done through the help </a:t>
            </a:r>
          </a:p>
          <a:p>
            <a:r>
              <a:rPr lang="en-US" dirty="0"/>
              <a:t>of python programming. By using it we can design and do a</a:t>
            </a:r>
          </a:p>
          <a:p>
            <a:r>
              <a:rPr lang="en-US" dirty="0"/>
              <a:t>wonderful, efficient websites.</a:t>
            </a:r>
          </a:p>
          <a:p>
            <a:endParaRPr lang="en-US" dirty="0"/>
          </a:p>
        </p:txBody>
      </p:sp>
    </p:spTree>
    <p:extLst>
      <p:ext uri="{BB962C8B-B14F-4D97-AF65-F5344CB8AC3E}">
        <p14:creationId xmlns:p14="http://schemas.microsoft.com/office/powerpoint/2010/main" val="7269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615-C547-4C35-86A7-F2B9EE9ADBE2}"/>
              </a:ext>
            </a:extLst>
          </p:cNvPr>
          <p:cNvSpPr>
            <a:spLocks noGrp="1"/>
          </p:cNvSpPr>
          <p:nvPr>
            <p:ph type="title"/>
          </p:nvPr>
        </p:nvSpPr>
        <p:spPr>
          <a:xfrm>
            <a:off x="3629008" y="3764089"/>
            <a:ext cx="9404723" cy="1400530"/>
          </a:xfrm>
        </p:spPr>
        <p:txBody>
          <a:bodyPr/>
          <a:lstStyle/>
          <a:p>
            <a:r>
              <a:rPr lang="en-US" dirty="0"/>
              <a:t>THANK YOU</a:t>
            </a:r>
          </a:p>
        </p:txBody>
      </p:sp>
      <p:sp>
        <p:nvSpPr>
          <p:cNvPr id="3" name="Content Placeholder 2">
            <a:extLst>
              <a:ext uri="{FF2B5EF4-FFF2-40B4-BE49-F238E27FC236}">
                <a16:creationId xmlns:a16="http://schemas.microsoft.com/office/drawing/2014/main" id="{15E6F43D-536C-45C7-B607-287B9D28B69E}"/>
              </a:ext>
            </a:extLst>
          </p:cNvPr>
          <p:cNvSpPr>
            <a:spLocks noGrp="1"/>
          </p:cNvSpPr>
          <p:nvPr>
            <p:ph idx="1"/>
          </p:nvPr>
        </p:nvSpPr>
        <p:spPr>
          <a:xfrm>
            <a:off x="5808477" y="4464354"/>
            <a:ext cx="8946541" cy="897036"/>
          </a:xfrm>
        </p:spPr>
        <p:txBody>
          <a:bodyPr/>
          <a:lstStyle/>
          <a:p>
            <a:r>
              <a:rPr lang="en-US" dirty="0"/>
              <a:t>  ALL ………..</a:t>
            </a:r>
          </a:p>
        </p:txBody>
      </p:sp>
    </p:spTree>
    <p:extLst>
      <p:ext uri="{BB962C8B-B14F-4D97-AF65-F5344CB8AC3E}">
        <p14:creationId xmlns:p14="http://schemas.microsoft.com/office/powerpoint/2010/main" val="3083644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285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ONLINE EVENT REGISTRATION</vt:lpstr>
      <vt:lpstr>INTRODUCTION</vt:lpstr>
      <vt:lpstr>MODULES</vt:lpstr>
      <vt:lpstr>HOW  PROGRAM WORKS?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EVENT REGISTRATION</dc:title>
  <dc:creator>Dinesh Koya</dc:creator>
  <cp:lastModifiedBy>Dinesh Koya</cp:lastModifiedBy>
  <cp:revision>5</cp:revision>
  <dcterms:created xsi:type="dcterms:W3CDTF">2019-11-14T10:36:11Z</dcterms:created>
  <dcterms:modified xsi:type="dcterms:W3CDTF">2019-11-14T15:53:55Z</dcterms:modified>
</cp:coreProperties>
</file>