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2"/>
        <p:cNvGrpSpPr/>
        <p:nvPr/>
      </p:nvGrpSpPr>
      <p:grpSpPr>
        <a:xfrm>
          <a:off x="0" y="0"/>
          <a:ext cx="0" cy="0"/>
          <a:chOff x="0" y="0"/>
          <a:chExt cx="0" cy="0"/>
        </a:xfrm>
      </p:grpSpPr>
      <p:sp>
        <p:nvSpPr>
          <p:cNvPr id="1048724" name="Google Shape;3;n"/>
          <p:cNvSpPr txBox="1"/>
          <p:nvPr>
            <p:ph type="hdr" idx="2"/>
          </p:nvPr>
        </p:nvSpPr>
        <p:spPr>
          <a:xfrm>
            <a:off x="0" y="0"/>
            <a:ext cx="5283300" cy="3444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5" name="Google Shape;4;n"/>
          <p:cNvSpPr txBox="1"/>
          <p:nvPr>
            <p:ph type="dt" idx="10"/>
          </p:nvPr>
        </p:nvSpPr>
        <p:spPr>
          <a:xfrm>
            <a:off x="6905625" y="0"/>
            <a:ext cx="5283300" cy="3444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6" name="Google Shape;5;n"/>
          <p:cNvSpPr/>
          <p:nvPr>
            <p:ph type="sldImg" idx="3"/>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27" name="Google Shape;6;n"/>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28" name="Google Shape;7;n"/>
          <p:cNvSpPr txBox="1"/>
          <p:nvPr>
            <p:ph type="ftr" idx="11"/>
          </p:nvPr>
        </p:nvSpPr>
        <p:spPr>
          <a:xfrm>
            <a:off x="0" y="6513513"/>
            <a:ext cx="5283300" cy="3444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9" name="Google Shape;8;n"/>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3"/>
        <p:cNvGrpSpPr/>
        <p:nvPr/>
      </p:nvGrpSpPr>
      <p:grpSpPr>
        <a:xfrm>
          <a:off x="0" y="0"/>
          <a:ext cx="0" cy="0"/>
          <a:chOff x="0" y="0"/>
          <a:chExt cx="0" cy="0"/>
        </a:xfrm>
      </p:grpSpPr>
      <p:sp>
        <p:nvSpPr>
          <p:cNvPr id="1048702" name="Google Shape;184;p10: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3" name="Google Shape;185;p1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3"/>
        <p:cNvGrpSpPr/>
        <p:nvPr/>
      </p:nvGrpSpPr>
      <p:grpSpPr>
        <a:xfrm>
          <a:off x="0" y="0"/>
          <a:ext cx="0" cy="0"/>
          <a:chOff x="0" y="0"/>
          <a:chExt cx="0" cy="0"/>
        </a:xfrm>
      </p:grpSpPr>
      <p:sp>
        <p:nvSpPr>
          <p:cNvPr id="1048709" name="Google Shape;194;p11: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0" name="Google Shape;195;p1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4"/>
        <p:cNvGrpSpPr/>
        <p:nvPr/>
      </p:nvGrpSpPr>
      <p:grpSpPr>
        <a:xfrm>
          <a:off x="0" y="0"/>
          <a:ext cx="0" cy="0"/>
          <a:chOff x="0" y="0"/>
          <a:chExt cx="0" cy="0"/>
        </a:xfrm>
      </p:grpSpPr>
      <p:sp>
        <p:nvSpPr>
          <p:cNvPr id="1048713" name="Google Shape;205;p1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4" name="Google Shape;206;p1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9" name="Google Shape;119;p4: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0" name="Google Shape;120;p4: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1"/>
        <p:cNvGrpSpPr/>
        <p:nvPr/>
      </p:nvGrpSpPr>
      <p:grpSpPr>
        <a:xfrm>
          <a:off x="0" y="0"/>
          <a:ext cx="0" cy="0"/>
          <a:chOff x="0" y="0"/>
          <a:chExt cx="0" cy="0"/>
        </a:xfrm>
      </p:grpSpPr>
      <p:sp>
        <p:nvSpPr>
          <p:cNvPr id="1048668" name="Google Shape;132;p5: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9" name="Google Shape;133;p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72" name="Google Shape;146;p6: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3" name="Google Shape;147;p6: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80" name="Google Shape;152;p7: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1" name="Google Shape;153;p7: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3"/>
        <p:cNvGrpSpPr/>
        <p:nvPr/>
      </p:nvGrpSpPr>
      <p:grpSpPr>
        <a:xfrm>
          <a:off x="0" y="0"/>
          <a:ext cx="0" cy="0"/>
          <a:chOff x="0" y="0"/>
          <a:chExt cx="0" cy="0"/>
        </a:xfrm>
      </p:grpSpPr>
      <p:sp>
        <p:nvSpPr>
          <p:cNvPr id="1048685" name="Google Shape;164;p8: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6" name="Google Shape;165;p8: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0"/>
        <p:cNvGrpSpPr/>
        <p:nvPr/>
      </p:nvGrpSpPr>
      <p:grpSpPr>
        <a:xfrm>
          <a:off x="0" y="0"/>
          <a:ext cx="0" cy="0"/>
          <a:chOff x="0" y="0"/>
          <a:chExt cx="0" cy="0"/>
        </a:xfrm>
      </p:grpSpPr>
      <p:sp>
        <p:nvSpPr>
          <p:cNvPr id="1048695" name="Google Shape;171;p9: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6" name="Google Shape;172;p9: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00" cy="5181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3" name="Google Shape;28;p2"/>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4" name="Google Shape;29;p2"/>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30;p2"/>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6" name="Google Shape;32;p3"/>
          <p:cNvSpPr txBox="1"/>
          <p:nvPr>
            <p:ph type="title"/>
          </p:nvPr>
        </p:nvSpPr>
        <p:spPr>
          <a:xfrm>
            <a:off x="755332" y="385444"/>
            <a:ext cx="10681200" cy="7581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07" name="Google Shape;33;p3"/>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8" name="Google Shape;34;p3"/>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9" name="Google Shape;35;p3"/>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6" name="Shape 36"/>
        <p:cNvGrpSpPr/>
        <p:nvPr/>
      </p:nvGrpSpPr>
      <p:grpSpPr>
        <a:xfrm>
          <a:off x="0" y="0"/>
          <a:ext cx="0" cy="0"/>
          <a:chOff x="0" y="0"/>
          <a:chExt cx="0" cy="0"/>
        </a:xfrm>
      </p:grpSpPr>
      <p:sp>
        <p:nvSpPr>
          <p:cNvPr id="1048648" name="Google Shape;37;p4"/>
          <p:cNvSpPr txBox="1"/>
          <p:nvPr>
            <p:ph type="title"/>
          </p:nvPr>
        </p:nvSpPr>
        <p:spPr>
          <a:xfrm>
            <a:off x="755332" y="385444"/>
            <a:ext cx="10681200" cy="7581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49" name="Google Shape;38;p4"/>
          <p:cNvSpPr txBox="1"/>
          <p:nvPr>
            <p:ph type="body" idx="1"/>
          </p:nvPr>
        </p:nvSpPr>
        <p:spPr>
          <a:xfrm>
            <a:off x="609600" y="1577340"/>
            <a:ext cx="10972800" cy="4526400"/>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650" name="Google Shape;39;p4"/>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1" name="Google Shape;40;p4"/>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2" name="Google Shape;41;p4"/>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42"/>
        <p:cNvGrpSpPr/>
        <p:nvPr/>
      </p:nvGrpSpPr>
      <p:grpSpPr>
        <a:xfrm>
          <a:off x="0" y="0"/>
          <a:ext cx="0" cy="0"/>
          <a:chOff x="0" y="0"/>
          <a:chExt cx="0" cy="0"/>
        </a:xfrm>
      </p:grpSpPr>
      <p:sp>
        <p:nvSpPr>
          <p:cNvPr id="1048715" name="Google Shape;43;p5"/>
          <p:cNvSpPr txBox="1"/>
          <p:nvPr>
            <p:ph type="title"/>
          </p:nvPr>
        </p:nvSpPr>
        <p:spPr>
          <a:xfrm>
            <a:off x="755332" y="385444"/>
            <a:ext cx="10681200" cy="7581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716" name="Google Shape;44;p5"/>
          <p:cNvSpPr txBox="1"/>
          <p:nvPr>
            <p:ph type="body" idx="1"/>
          </p:nvPr>
        </p:nvSpPr>
        <p:spPr>
          <a:xfrm>
            <a:off x="609600" y="1577340"/>
            <a:ext cx="5303400" cy="4526400"/>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17" name="Google Shape;45;p5"/>
          <p:cNvSpPr txBox="1"/>
          <p:nvPr>
            <p:ph type="body" idx="2"/>
          </p:nvPr>
        </p:nvSpPr>
        <p:spPr>
          <a:xfrm>
            <a:off x="6278880" y="1577340"/>
            <a:ext cx="5303400" cy="4526400"/>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18" name="Google Shape;46;p5"/>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9" name="Google Shape;47;p5"/>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0" name="Google Shape;48;p5"/>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49"/>
        <p:cNvGrpSpPr/>
        <p:nvPr/>
      </p:nvGrpSpPr>
      <p:grpSpPr>
        <a:xfrm>
          <a:off x="0" y="0"/>
          <a:ext cx="0" cy="0"/>
          <a:chOff x="0" y="0"/>
          <a:chExt cx="0" cy="0"/>
        </a:xfrm>
      </p:grpSpPr>
      <p:sp>
        <p:nvSpPr>
          <p:cNvPr id="1048721" name="Google Shape;50;p6"/>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2" name="Google Shape;51;p6"/>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3" name="Google Shape;52;p6"/>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200" cy="7581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40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11"/>
        <p:cNvGrpSpPr/>
        <p:nvPr/>
      </p:nvGrpSpPr>
      <p:grpSpPr>
        <a:xfrm>
          <a:off x="0" y="0"/>
          <a:ext cx="0" cy="0"/>
          <a:chOff x="0" y="0"/>
          <a:chExt cx="0" cy="0"/>
        </a:xfrm>
      </p:grpSpPr>
      <p:grpSp>
        <p:nvGrpSpPr>
          <p:cNvPr id="20" name="Google Shape;212;p1"/>
          <p:cNvGrpSpPr/>
          <p:nvPr/>
        </p:nvGrpSpPr>
        <p:grpSpPr>
          <a:xfrm>
            <a:off x="876299" y="990600"/>
            <a:ext cx="1743075" cy="1333500"/>
            <a:chOff x="742950" y="1104900"/>
            <a:chExt cx="1743075" cy="1333500"/>
          </a:xfrm>
        </p:grpSpPr>
        <p:sp>
          <p:nvSpPr>
            <p:cNvPr id="1048596" name="Google Shape;213;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sp>
          <p:nvSpPr>
            <p:cNvPr id="1048597" name="Google Shape;214;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grpSp>
      <p:sp>
        <p:nvSpPr>
          <p:cNvPr id="1048598" name="Google Shape;215;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sp>
        <p:nvSpPr>
          <p:cNvPr id="1048599" name="Google Shape;216;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sp>
        <p:nvSpPr>
          <p:cNvPr id="1048600" name="Google Shape;217;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p>
        </p:txBody>
      </p:sp>
      <p:pic>
        <p:nvPicPr>
          <p:cNvPr id="2097152" name="Google Shape;218;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219;p1"/>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IN"/>
              <a:t>1</a:t>
            </a:fld>
          </a:p>
        </p:txBody>
      </p:sp>
      <p:sp>
        <p:nvSpPr>
          <p:cNvPr id="1048602" name="Google Shape;220;p1"/>
          <p:cNvSpPr txBox="1"/>
          <p:nvPr/>
        </p:nvSpPr>
        <p:spPr>
          <a:xfrm>
            <a:off x="2554542" y="3314150"/>
            <a:ext cx="8610600" cy="18694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400"/>
              <a:buFont typeface="Arial"/>
              <a:buNone/>
            </a:pPr>
            <a:r>
              <a:rPr b="0" cap="none" sz="2400" i="0" lang="en-IN" strike="noStrike" u="none">
                <a:solidFill>
                  <a:schemeClr val="dk1"/>
                </a:solidFill>
                <a:latin typeface="Calibri"/>
                <a:ea typeface="Calibri"/>
                <a:cs typeface="Calibri"/>
                <a:sym typeface="Calibri"/>
              </a:rPr>
              <a:t>STUDENT NAME: </a:t>
            </a:r>
            <a:r>
              <a:rPr altLang="ta-IN" b="0" cap="none" sz="2400" i="0" lang="en-US" strike="noStrike" u="none">
                <a:solidFill>
                  <a:schemeClr val="dk1"/>
                </a:solidFill>
                <a:latin typeface="Calibri"/>
                <a:ea typeface="Calibri"/>
                <a:cs typeface="Calibri"/>
                <a:sym typeface="Calibri"/>
              </a:rPr>
              <a:t>D</a:t>
            </a:r>
            <a:r>
              <a:rPr altLang="ta-IN" b="0" cap="none" sz="2400" i="0" lang="en-US" strike="noStrike" u="none">
                <a:solidFill>
                  <a:schemeClr val="dk1"/>
                </a:solidFill>
                <a:latin typeface="Calibri"/>
                <a:ea typeface="Calibri"/>
                <a:cs typeface="Calibri"/>
                <a:sym typeface="Calibri"/>
              </a:rPr>
              <a:t>I</a:t>
            </a:r>
            <a:r>
              <a:rPr altLang="en-GB" b="0" cap="none" sz="2400" i="0" lang="en-US" strike="noStrike" u="none">
                <a:solidFill>
                  <a:schemeClr val="dk1"/>
                </a:solidFill>
                <a:latin typeface="Calibri"/>
                <a:ea typeface="Calibri"/>
                <a:cs typeface="Calibri"/>
                <a:sym typeface="Calibri"/>
              </a:rPr>
              <a:t>NESH </a:t>
            </a:r>
            <a:r>
              <a:rPr altLang="en-GB" b="0" cap="none" sz="2400" i="0" lang="en-US" strike="noStrike" u="none">
                <a:solidFill>
                  <a:schemeClr val="dk1"/>
                </a:solidFill>
                <a:latin typeface="Calibri"/>
                <a:ea typeface="Calibri"/>
                <a:cs typeface="Calibri"/>
                <a:sym typeface="Calibri"/>
              </a:rPr>
              <a:t>KUMAR </a:t>
            </a:r>
            <a:r>
              <a:rPr altLang="en-GB" b="0" cap="none" sz="2400" i="0" lang="en-US" strike="noStrike" u="none">
                <a:solidFill>
                  <a:schemeClr val="dk1"/>
                </a:solidFill>
                <a:latin typeface="Calibri"/>
                <a:ea typeface="Calibri"/>
                <a:cs typeface="Calibri"/>
                <a:sym typeface="Calibri"/>
              </a:rPr>
              <a:t>R</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2400"/>
              <a:buFont typeface="Arial"/>
              <a:buNone/>
            </a:pPr>
            <a:r>
              <a:rPr b="0" cap="none" sz="2400" i="0" lang="en-IN" strike="noStrike" u="none">
                <a:solidFill>
                  <a:schemeClr val="dk1"/>
                </a:solidFill>
                <a:latin typeface="Calibri"/>
                <a:ea typeface="Calibri"/>
                <a:cs typeface="Calibri"/>
                <a:sym typeface="Calibri"/>
              </a:rPr>
              <a:t>REGISTER NO: D22CM0</a:t>
            </a:r>
            <a:r>
              <a:rPr altLang="en-GB" b="0" cap="none" sz="2400" i="0" lang="en-US" strike="noStrike" u="none">
                <a:solidFill>
                  <a:schemeClr val="dk1"/>
                </a:solidFill>
                <a:latin typeface="Calibri"/>
                <a:ea typeface="Calibri"/>
                <a:cs typeface="Calibri"/>
                <a:sym typeface="Calibri"/>
              </a:rPr>
              <a:t>3</a:t>
            </a:r>
            <a:r>
              <a:rPr altLang="en-GB" b="0" cap="none" sz="2400" i="0" lang="en-US" strike="noStrike" u="none">
                <a:solidFill>
                  <a:schemeClr val="dk1"/>
                </a:solidFill>
                <a:latin typeface="Calibri"/>
                <a:ea typeface="Calibri"/>
                <a:cs typeface="Calibri"/>
                <a:sym typeface="Calibri"/>
              </a:rPr>
              <a:t>8</a:t>
            </a:r>
            <a:r>
              <a:rPr b="0" cap="none" sz="2400" i="0" lang="en-IN" strike="noStrike" u="none">
                <a:solidFill>
                  <a:schemeClr val="dk1"/>
                </a:solidFill>
                <a:latin typeface="Calibri"/>
                <a:ea typeface="Calibri"/>
                <a:cs typeface="Calibri"/>
                <a:sym typeface="Calibri"/>
              </a:rPr>
              <a:t>/asunm1611d22cm0</a:t>
            </a:r>
            <a:r>
              <a:rPr altLang="en-GB" b="0" cap="none" sz="2400" i="0" lang="en-US" strike="noStrike" u="none">
                <a:solidFill>
                  <a:schemeClr val="dk1"/>
                </a:solidFill>
                <a:latin typeface="Calibri"/>
                <a:ea typeface="Calibri"/>
                <a:cs typeface="Calibri"/>
                <a:sym typeface="Calibri"/>
              </a:rPr>
              <a:t>3</a:t>
            </a:r>
            <a:r>
              <a:rPr altLang="en-GB" b="0" cap="none" sz="2400" i="0" lang="en-US" strike="noStrike" u="none">
                <a:solidFill>
                  <a:schemeClr val="dk1"/>
                </a:solidFill>
                <a:latin typeface="Calibri"/>
                <a:ea typeface="Calibri"/>
                <a:cs typeface="Calibri"/>
                <a:sym typeface="Calibri"/>
              </a:rPr>
              <a:t>8</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2400"/>
              <a:buFont typeface="Arial"/>
              <a:buNone/>
            </a:pPr>
            <a:r>
              <a:rPr b="0" cap="none" sz="2400" i="0" lang="en-IN" strike="noStrike" u="none">
                <a:solidFill>
                  <a:schemeClr val="dk1"/>
                </a:solidFill>
                <a:latin typeface="Calibri"/>
                <a:ea typeface="Calibri"/>
                <a:cs typeface="Calibri"/>
                <a:sym typeface="Calibri"/>
              </a:rPr>
              <a:t>DEPARTMENT: COMMERCE</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2400"/>
              <a:buFont typeface="Arial"/>
              <a:buNone/>
            </a:pPr>
            <a:r>
              <a:rPr b="0" cap="none" sz="2400" i="0" lang="en-IN" strike="noStrike" u="none">
                <a:solidFill>
                  <a:schemeClr val="dk1"/>
                </a:solidFill>
                <a:latin typeface="Calibri"/>
                <a:ea typeface="Calibri"/>
                <a:cs typeface="Calibri"/>
                <a:sym typeface="Calibri"/>
              </a:rPr>
              <a:t>COLLEGE: PATRICIAN COLLEGE OF ARTS AND SCIENCE</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2400"/>
              <a:buFont typeface="Arial"/>
              <a:buNone/>
            </a:pPr>
            <a:r>
              <a:rPr b="0" cap="none" sz="2400" i="0" lang="en-IN" strike="noStrike" u="none">
                <a:solidFill>
                  <a:schemeClr val="dk1"/>
                </a:solidFill>
                <a:latin typeface="Calibri"/>
                <a:ea typeface="Calibri"/>
                <a:cs typeface="Calibri"/>
                <a:sym typeface="Calibri"/>
              </a:rPr>
              <a:t>           </a:t>
            </a:r>
            <a:endParaRPr b="0" cap="none" sz="2400" i="0" strike="noStrike"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6"/>
        <p:cNvGrpSpPr/>
        <p:nvPr/>
      </p:nvGrpSpPr>
      <p:grpSpPr>
        <a:xfrm>
          <a:off x="0" y="0"/>
          <a:ext cx="0" cy="0"/>
          <a:chOff x="0" y="0"/>
          <a:chExt cx="0" cy="0"/>
        </a:xfrm>
      </p:grpSpPr>
      <p:sp>
        <p:nvSpPr>
          <p:cNvPr id="1048697"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8" name="Google Shape;189;p1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9" name="Google Shape;19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0" name="Google Shape;191;p16"/>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MODELLING</a:t>
            </a:r>
          </a:p>
        </p:txBody>
      </p:sp>
      <p:sp>
        <p:nvSpPr>
          <p:cNvPr id="1048701" name="Google Shape;192;p16"/>
          <p:cNvSpPr txBox="1"/>
          <p:nvPr>
            <p:ph type="body" idx="1"/>
          </p:nvPr>
        </p:nvSpPr>
        <p:spPr>
          <a:xfrm>
            <a:off x="609600" y="1577340"/>
            <a:ext cx="10972800" cy="2133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Data collection</a:t>
            </a:r>
          </a:p>
          <a:p>
            <a:pPr algn="l" indent="-342900" lvl="0" marL="342900" rtl="0">
              <a:spcBef>
                <a:spcPts val="0"/>
              </a:spcBef>
              <a:spcAft>
                <a:spcPts val="0"/>
              </a:spcAft>
              <a:buSzPts val="1800"/>
              <a:buFont typeface="Calibri"/>
              <a:buAutoNum type="arabicPeriod"/>
            </a:pPr>
            <a:r>
              <a:rPr lang="en-IN"/>
              <a:t>Download from ednet dash board</a:t>
            </a:r>
          </a:p>
          <a:p>
            <a:pPr algn="l" indent="-342900" lvl="0" marL="342900" rtl="0">
              <a:spcBef>
                <a:spcPts val="0"/>
              </a:spcBef>
              <a:spcAft>
                <a:spcPts val="0"/>
              </a:spcAft>
              <a:buSzPts val="1800"/>
              <a:buFont typeface="Calibri"/>
              <a:buAutoNum type="arabicPeriod"/>
            </a:pPr>
            <a:r>
              <a:rPr lang="en-IN"/>
              <a:t>Present the data in excel sheet</a:t>
            </a:r>
          </a:p>
          <a:p>
            <a:pPr algn="l" indent="0" lvl="0" marL="0" rtl="0">
              <a:spcBef>
                <a:spcPts val="0"/>
              </a:spcBef>
              <a:spcAft>
                <a:spcPts val="0"/>
              </a:spcAft>
              <a:buNone/>
            </a:pPr>
            <a:r>
              <a:rPr lang="en-IN"/>
              <a:t>Feature selection</a:t>
            </a:r>
          </a:p>
          <a:p>
            <a:pPr algn="l" indent="-342900" lvl="0" marL="342900" rtl="0">
              <a:spcBef>
                <a:spcPts val="0"/>
              </a:spcBef>
              <a:spcAft>
                <a:spcPts val="0"/>
              </a:spcAft>
              <a:buSzPts val="1800"/>
              <a:buFont typeface="Calibri"/>
              <a:buAutoNum type="arabicPeriod"/>
            </a:pPr>
            <a:r>
              <a:rPr lang="en-IN"/>
              <a:t>Find the missing data</a:t>
            </a:r>
          </a:p>
          <a:p>
            <a:pPr algn="l" indent="-342900" lvl="0" marL="342900" rtl="0">
              <a:spcBef>
                <a:spcPts val="0"/>
              </a:spcBef>
              <a:spcAft>
                <a:spcPts val="0"/>
              </a:spcAft>
              <a:buSzPts val="1800"/>
              <a:buFont typeface="Calibri"/>
              <a:buAutoNum type="arabicPeriod"/>
            </a:pPr>
            <a:r>
              <a:rPr lang="en-IN"/>
              <a:t>Filter the missing data</a:t>
            </a:r>
          </a:p>
          <a:p>
            <a:pPr algn="l" indent="0" lvl="0" marL="0" rtl="0">
              <a:spcBef>
                <a:spcPts val="0"/>
              </a:spcBef>
              <a:spcAft>
                <a:spcPts val="0"/>
              </a:spcAft>
              <a:buNone/>
            </a:pPr>
            <a:r>
              <a:rPr lang="en-IN"/>
              <a:t>Performance level</a:t>
            </a:r>
          </a:p>
          <a:p>
            <a:pPr algn="l" indent="-342900" lvl="0" marL="342900" rtl="0">
              <a:spcBef>
                <a:spcPts val="0"/>
              </a:spcBef>
              <a:spcAft>
                <a:spcPts val="0"/>
              </a:spcAft>
              <a:buSzPts val="1800"/>
              <a:buFont typeface="Calibri"/>
              <a:buAutoNum type="arabicPeriod"/>
            </a:pPr>
            <a:r>
              <a:rPr lang="en-IN"/>
              <a:t>Current Employee Rating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6"/>
        <p:cNvGrpSpPr/>
        <p:nvPr/>
      </p:nvGrpSpPr>
      <p:grpSpPr>
        <a:xfrm>
          <a:off x="0" y="0"/>
          <a:ext cx="0" cy="0"/>
          <a:chOff x="0" y="0"/>
          <a:chExt cx="0" cy="0"/>
        </a:xfrm>
      </p:grpSpPr>
      <p:sp>
        <p:nvSpPr>
          <p:cNvPr id="1048704" name="Google Shape;197;p1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5" name="Google Shape;198;p1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199;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200;p17"/>
          <p:cNvPicPr preferRelativeResize="0">
            <a:picLocks/>
          </p:cNvPicPr>
          <p:nvPr/>
        </p:nvPicPr>
        <p:blipFill rotWithShape="1">
          <a:blip xmlns:r="http://schemas.openxmlformats.org/officeDocument/2006/relationships" r:embed="rId2">
            <a:alphaModFix/>
          </a:blip>
          <a:srcRect l="0" t="0" r="0" b="0"/>
          <a:stretch>
            <a:fillRect/>
          </a:stretch>
        </p:blipFill>
        <p:spPr>
          <a:xfrm>
            <a:off x="1666875" y="6467475"/>
            <a:ext cx="76200" cy="177800"/>
          </a:xfrm>
          <a:prstGeom prst="rect"/>
          <a:noFill/>
          <a:ln>
            <a:noFill/>
          </a:ln>
        </p:spPr>
      </p:pic>
      <p:sp>
        <p:nvSpPr>
          <p:cNvPr id="1048707" name="Google Shape;201;p17"/>
          <p:cNvSpPr txBox="1"/>
          <p:nvPr>
            <p:ph type="title"/>
          </p:nvPr>
        </p:nvSpPr>
        <p:spPr>
          <a:xfrm>
            <a:off x="755331" y="385444"/>
            <a:ext cx="8779200" cy="58045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p>
        </p:txBody>
      </p:sp>
      <p:sp>
        <p:nvSpPr>
          <p:cNvPr id="1048708" name="Google Shape;202;p1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4194304" name="Google Shape;203;p17"/>
          <p:cNvGraphicFramePr>
            <a:graphicFrameLocks/>
          </p:cNvGraphicFramePr>
          <p:nvPr/>
        </p:nvGraphicFramePr>
        <p:xfrm>
          <a:off x="1390649" y="1295400"/>
          <a:ext cx="6729400" cy="51720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7"/>
        <p:cNvGrpSpPr/>
        <p:nvPr/>
      </p:nvGrpSpPr>
      <p:grpSpPr>
        <a:xfrm>
          <a:off x="0" y="0"/>
          <a:ext cx="0" cy="0"/>
          <a:chOff x="0" y="0"/>
          <a:chExt cx="0" cy="0"/>
        </a:xfrm>
      </p:grpSpPr>
      <p:sp>
        <p:nvSpPr>
          <p:cNvPr id="1048711" name="Google Shape;208;p18"/>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2" name="Google Shape;209;p18"/>
          <p:cNvSpPr txBox="1"/>
          <p:nvPr>
            <p:ph type="body" idx="1"/>
          </p:nvPr>
        </p:nvSpPr>
        <p:spPr>
          <a:xfrm>
            <a:off x="609600" y="1577340"/>
            <a:ext cx="8991600"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7" name="Google Shape;72;p8"/>
          <p:cNvGrpSpPr/>
          <p:nvPr/>
        </p:nvGrpSpPr>
        <p:grpSpPr>
          <a:xfrm>
            <a:off x="7448612" y="0"/>
            <a:ext cx="4743795" cy="6858466"/>
            <a:chOff x="7448612" y="0"/>
            <a:chExt cx="4743795"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PROJECT TITLE</a:t>
            </a:r>
            <a:endParaRPr sz="4250"/>
          </a:p>
        </p:txBody>
      </p:sp>
      <p:grpSp>
        <p:nvGrpSpPr>
          <p:cNvPr id="28"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2</a:t>
            </a:fld>
          </a:p>
        </p:txBody>
      </p:sp>
      <p:sp>
        <p:nvSpPr>
          <p:cNvPr id="1048626" name="Google Shape;91;p8"/>
          <p:cNvSpPr txBox="1"/>
          <p:nvPr/>
        </p:nvSpPr>
        <p:spPr>
          <a:xfrm>
            <a:off x="1217522" y="2123271"/>
            <a:ext cx="8593200"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IN">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95"/>
        <p:cNvGrpSpPr/>
        <p:nvPr/>
      </p:nvGrpSpPr>
      <p:grpSpPr>
        <a:xfrm>
          <a:off x="0" y="0"/>
          <a:ext cx="0" cy="0"/>
          <a:chOff x="0" y="0"/>
          <a:chExt cx="0" cy="0"/>
        </a:xfrm>
      </p:grpSpPr>
      <p:sp>
        <p:nvSpPr>
          <p:cNvPr id="1048629" name="Google Shape;96;p9"/>
          <p:cNvSpPr/>
          <p:nvPr/>
        </p:nvSpPr>
        <p:spPr>
          <a:xfrm>
            <a:off x="-76200" y="28579"/>
            <a:ext cx="124968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 name="Google Shape;97;p9"/>
          <p:cNvGrpSpPr/>
          <p:nvPr/>
        </p:nvGrpSpPr>
        <p:grpSpPr>
          <a:xfrm>
            <a:off x="7448612" y="0"/>
            <a:ext cx="4743795" cy="6858466"/>
            <a:chOff x="7448612" y="0"/>
            <a:chExt cx="4743795"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3" name="Google Shape;112;p9"/>
          <p:cNvGrpSpPr/>
          <p:nvPr/>
        </p:nvGrpSpPr>
        <p:grpSpPr>
          <a:xfrm>
            <a:off x="47625" y="3819523"/>
            <a:ext cx="4124325" cy="3009897"/>
            <a:chOff x="47625" y="3819523"/>
            <a:chExt cx="4124325" cy="3009897"/>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0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IN"/>
              <a:t>AGENDA</a:t>
            </a:r>
          </a:p>
        </p:txBody>
      </p:sp>
      <p:sp>
        <p:nvSpPr>
          <p:cNvPr id="1048644" name="Google Shape;116;p9"/>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3</a:t>
            </a:fld>
          </a:p>
        </p:txBody>
      </p:sp>
      <p:sp>
        <p:nvSpPr>
          <p:cNvPr id="1048645" name="Google Shape;117;p9"/>
          <p:cNvSpPr txBox="1"/>
          <p:nvPr/>
        </p:nvSpPr>
        <p:spPr>
          <a:xfrm>
            <a:off x="2509807" y="1041533"/>
            <a:ext cx="5029200" cy="426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IN">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Results and </a:t>
            </a:r>
            <a:r>
              <a:rPr sz="2800" lang="en-IN">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1" cy="3257550"/>
            <a:chOff x="7991475" y="2933700"/>
            <a:chExt cx="2762251" cy="3257550"/>
          </a:xfrm>
        </p:grpSpPr>
        <p:sp>
          <p:nvSpPr>
            <p:cNvPr id="1048653"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4"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1" cy="3257550"/>
            </a:xfrm>
            <a:prstGeom prst="rect"/>
            <a:noFill/>
            <a:ln>
              <a:noFill/>
            </a:ln>
          </p:spPr>
        </p:pic>
      </p:grpSp>
      <p:sp>
        <p:nvSpPr>
          <p:cNvPr id="1048655" name="Google Shape;126;p10"/>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6" name="Google Shape;127;p10"/>
          <p:cNvSpPr txBox="1"/>
          <p:nvPr>
            <p:ph type="title"/>
          </p:nvPr>
        </p:nvSpPr>
        <p:spPr>
          <a:xfrm>
            <a:off x="755332" y="385444"/>
            <a:ext cx="10681200"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PROBLEM	STATEMENT </a:t>
            </a:r>
            <a:br>
              <a:rPr sz="4250" lang="en-IN"/>
            </a:br>
            <a:endParaRPr b="0" sz="3200">
              <a:latin typeface="Times New Roman"/>
              <a:ea typeface="Times New Roman"/>
              <a:cs typeface="Times New Roman"/>
              <a:sym typeface="Times New Roman"/>
            </a:endParaRPr>
          </a:p>
        </p:txBody>
      </p:sp>
      <p:sp>
        <p:nvSpPr>
          <p:cNvPr id="1048657" name="Google Shape;128;p10"/>
          <p:cNvSpPr txBox="1"/>
          <p:nvPr>
            <p:ph type="body" idx="1"/>
          </p:nvPr>
        </p:nvSpPr>
        <p:spPr>
          <a:xfrm>
            <a:off x="609600" y="1577340"/>
            <a:ext cx="7543800" cy="1752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latin typeface="Times New Roman"/>
                <a:ea typeface="Times New Roman"/>
                <a:cs typeface="Times New Roman"/>
                <a:sym typeface="Times New Roman"/>
              </a:rPr>
              <a:t>1</a:t>
            </a:r>
            <a:r>
              <a:rPr sz="2800" lang="en-IN"/>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p>
        </p:txBody>
      </p:sp>
      <p:sp>
        <p:nvSpPr>
          <p:cNvPr id="1048658" name="Google Shape;129;p10"/>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4</a:t>
            </a:fld>
          </a:p>
        </p:txBody>
      </p:sp>
      <p:pic>
        <p:nvPicPr>
          <p:cNvPr id="2097159" name="Google Shape;130;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4"/>
        <p:cNvGrpSpPr/>
        <p:nvPr/>
      </p:nvGrpSpPr>
      <p:grpSpPr>
        <a:xfrm>
          <a:off x="0" y="0"/>
          <a:ext cx="0" cy="0"/>
          <a:chOff x="0" y="0"/>
          <a:chExt cx="0" cy="0"/>
        </a:xfrm>
      </p:grpSpPr>
      <p:grpSp>
        <p:nvGrpSpPr>
          <p:cNvPr id="42" name="Google Shape;135;p11"/>
          <p:cNvGrpSpPr/>
          <p:nvPr/>
        </p:nvGrpSpPr>
        <p:grpSpPr>
          <a:xfrm>
            <a:off x="8658225" y="2647950"/>
            <a:ext cx="3533775" cy="3810000"/>
            <a:chOff x="8658225" y="2647950"/>
            <a:chExt cx="3533775" cy="3810000"/>
          </a:xfrm>
        </p:grpSpPr>
        <p:sp>
          <p:nvSpPr>
            <p:cNvPr id="1048661" name="Google Shape;136;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137;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8;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3" name="Google Shape;139;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140;p11"/>
          <p:cNvSpPr txBox="1"/>
          <p:nvPr>
            <p:ph type="title"/>
          </p:nvPr>
        </p:nvSpPr>
        <p:spPr>
          <a:xfrm>
            <a:off x="755332" y="385444"/>
            <a:ext cx="10681200" cy="6388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PROJECT	OVERVIEW</a:t>
            </a:r>
            <a:endParaRPr sz="4250"/>
          </a:p>
        </p:txBody>
      </p:sp>
      <p:sp>
        <p:nvSpPr>
          <p:cNvPr id="1048665" name="Google Shape;141;p11"/>
          <p:cNvSpPr txBox="1"/>
          <p:nvPr>
            <p:ph type="body" idx="1"/>
          </p:nvPr>
        </p:nvSpPr>
        <p:spPr>
          <a:xfrm>
            <a:off x="609600" y="2133600"/>
            <a:ext cx="10972800" cy="554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p>
        </p:txBody>
      </p:sp>
      <p:sp>
        <p:nvSpPr>
          <p:cNvPr id="1048666" name="Google Shape;142;p11"/>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5</a:t>
            </a:fld>
          </a:p>
        </p:txBody>
      </p:sp>
      <p:pic>
        <p:nvPicPr>
          <p:cNvPr id="2097161" name="Google Shape;143;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7" name="Google Shape;144;p11"/>
          <p:cNvSpPr txBox="1"/>
          <p:nvPr/>
        </p:nvSpPr>
        <p:spPr>
          <a:xfrm>
            <a:off x="609600" y="2133600"/>
            <a:ext cx="8925000" cy="650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b="0" sz="2400" i="0" lang="en-IN">
                <a:solidFill>
                  <a:srgbClr val="0D0D0D"/>
                </a:solidFill>
                <a:latin typeface="Times New Roman"/>
                <a:ea typeface="Times New Roman"/>
                <a:cs typeface="Times New Roman"/>
                <a:sym typeface="Times New Roman"/>
              </a:rPr>
              <a:t>.</a:t>
            </a:r>
          </a:p>
          <a:p>
            <a:pPr algn="l" indent="0" lvl="0" marL="0" marR="0" rtl="0">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70" name="Google Shape;149;p12"/>
          <p:cNvSpPr txBox="1"/>
          <p:nvPr>
            <p:ph type="title"/>
          </p:nvPr>
        </p:nvSpPr>
        <p:spPr>
          <a:xfrm>
            <a:off x="755332" y="385444"/>
            <a:ext cx="10681200" cy="596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4000" lang="en-IN"/>
              <a:t>WHO ARE THE END USERS?</a:t>
            </a:r>
            <a:endParaRPr sz="4000"/>
          </a:p>
        </p:txBody>
      </p:sp>
      <p:sp>
        <p:nvSpPr>
          <p:cNvPr id="1048671" name="Google Shape;150;p12"/>
          <p:cNvSpPr txBox="1"/>
          <p:nvPr>
            <p:ph type="body" idx="1"/>
          </p:nvPr>
        </p:nvSpPr>
        <p:spPr>
          <a:xfrm>
            <a:off x="609600" y="1577340"/>
            <a:ext cx="10972800" cy="1333501"/>
          </a:xfrm>
          <a:prstGeom prst="rect"/>
          <a:noFill/>
          <a:ln>
            <a:noFill/>
          </a:ln>
        </p:spPr>
        <p:txBody>
          <a:bodyPr anchor="t" anchorCtr="0" bIns="0" lIns="0" rIns="0" spcFirstLastPara="1" tIns="0" wrap="square">
            <a:spAutoFit/>
          </a:bodyPr>
          <a:p>
            <a:pPr algn="l" indent="-285750" lvl="0" marL="285750" rtl="0">
              <a:spcBef>
                <a:spcPts val="0"/>
              </a:spcBef>
              <a:spcAft>
                <a:spcPts val="0"/>
              </a:spcAft>
              <a:buSzPts val="1800"/>
              <a:buFont typeface="Arial"/>
              <a:buChar char="•"/>
            </a:pPr>
            <a:r>
              <a:rPr lang="en-IN"/>
              <a:t>Employee</a:t>
            </a:r>
          </a:p>
          <a:p>
            <a:pPr algn="l" indent="-285750" lvl="0" marL="285750" rtl="0">
              <a:spcBef>
                <a:spcPts val="0"/>
              </a:spcBef>
              <a:spcAft>
                <a:spcPts val="0"/>
              </a:spcAft>
              <a:buSzPts val="1800"/>
              <a:buFont typeface="Arial"/>
              <a:buChar char="•"/>
            </a:pPr>
            <a:r>
              <a:rPr lang="en-IN"/>
              <a:t>Employer</a:t>
            </a:r>
          </a:p>
          <a:p>
            <a:pPr algn="l" indent="-285750" lvl="0" marL="285750" rtl="0">
              <a:spcBef>
                <a:spcPts val="0"/>
              </a:spcBef>
              <a:spcAft>
                <a:spcPts val="0"/>
              </a:spcAft>
              <a:buSzPts val="1800"/>
              <a:buFont typeface="Arial"/>
              <a:buChar char="•"/>
            </a:pPr>
            <a:r>
              <a:rPr lang="en-IN"/>
              <a:t>Manager</a:t>
            </a:r>
          </a:p>
          <a:p>
            <a:pPr algn="l" indent="-285750" lvl="0" marL="285750" rtl="0">
              <a:spcBef>
                <a:spcPts val="0"/>
              </a:spcBef>
              <a:spcAft>
                <a:spcPts val="0"/>
              </a:spcAft>
              <a:buSzPts val="1800"/>
              <a:buFont typeface="Arial"/>
              <a:buChar char="•"/>
            </a:pPr>
            <a:r>
              <a:rPr lang="en-IN"/>
              <a:t>Organization</a:t>
            </a:r>
          </a:p>
          <a:p>
            <a:pPr algn="l" indent="-285750" lvl="0" marL="285750" rtl="0">
              <a:spcBef>
                <a:spcPts val="0"/>
              </a:spcBef>
              <a:spcAft>
                <a:spcPts val="0"/>
              </a:spcAft>
              <a:buSzPts val="1800"/>
              <a:buFont typeface="Arial"/>
              <a:buChar char="•"/>
            </a:pPr>
            <a:r>
              <a:rPr lang="en-IN"/>
              <a:t>Industry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pic>
        <p:nvPicPr>
          <p:cNvPr id="2097162" name="Google Shape;155;p13"/>
          <p:cNvPicPr preferRelativeResize="0">
            <a:picLocks/>
          </p:cNvPicPr>
          <p:nvPr/>
        </p:nvPicPr>
        <p:blipFill rotWithShape="1">
          <a:blip xmlns:r="http://schemas.openxmlformats.org/officeDocument/2006/relationships" r:embed="rId1">
            <a:alphaModFix/>
          </a:blip>
          <a:srcRect l="0" t="0" r="0" b="0"/>
          <a:stretch>
            <a:fillRect/>
          </a:stretch>
        </p:blipFill>
        <p:spPr>
          <a:xfrm>
            <a:off x="0" y="990600"/>
            <a:ext cx="2695574" cy="3248025"/>
          </a:xfrm>
          <a:prstGeom prst="rect"/>
          <a:noFill/>
          <a:ln>
            <a:noFill/>
          </a:ln>
        </p:spPr>
      </p:pic>
      <p:sp>
        <p:nvSpPr>
          <p:cNvPr id="1048674" name="Google Shape;156;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5" name="Google Shape;157;p13"/>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6" name="Google Shape;158;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7" name="Google Shape;159;p13"/>
          <p:cNvSpPr txBox="1"/>
          <p:nvPr>
            <p:ph type="title"/>
          </p:nvPr>
        </p:nvSpPr>
        <p:spPr>
          <a:xfrm>
            <a:off x="755332" y="385444"/>
            <a:ext cx="10681200" cy="44430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2800" lang="en-IN"/>
              <a:t>OUR SOLUTION AND ITS VALUE PROPOSITION</a:t>
            </a:r>
            <a:endParaRPr sz="3600"/>
          </a:p>
        </p:txBody>
      </p:sp>
      <p:sp>
        <p:nvSpPr>
          <p:cNvPr id="1048678" name="Google Shape;160;p13"/>
          <p:cNvSpPr txBox="1"/>
          <p:nvPr>
            <p:ph type="body" idx="1"/>
          </p:nvPr>
        </p:nvSpPr>
        <p:spPr>
          <a:xfrm>
            <a:off x="2971800" y="1295400"/>
            <a:ext cx="8610600" cy="13335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p>
        </p:txBody>
      </p:sp>
      <p:sp>
        <p:nvSpPr>
          <p:cNvPr id="1048679" name="Google Shape;161;p13"/>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7</a:t>
            </a:fld>
          </a:p>
        </p:txBody>
      </p:sp>
      <p:pic>
        <p:nvPicPr>
          <p:cNvPr id="2097163" name="Google Shape;162;p13"/>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6"/>
        <p:cNvGrpSpPr/>
        <p:nvPr/>
      </p:nvGrpSpPr>
      <p:grpSpPr>
        <a:xfrm>
          <a:off x="0" y="0"/>
          <a:ext cx="0" cy="0"/>
          <a:chOff x="0" y="0"/>
          <a:chExt cx="0" cy="0"/>
        </a:xfrm>
      </p:grpSpPr>
      <p:sp>
        <p:nvSpPr>
          <p:cNvPr id="1048682" name="Google Shape;167;p14"/>
          <p:cNvSpPr txBox="1"/>
          <p:nvPr>
            <p:ph type="title"/>
          </p:nvPr>
        </p:nvSpPr>
        <p:spPr>
          <a:xfrm>
            <a:off x="755332" y="385444"/>
            <a:ext cx="10681200" cy="738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Dataset Description</a:t>
            </a:r>
          </a:p>
        </p:txBody>
      </p:sp>
      <p:sp>
        <p:nvSpPr>
          <p:cNvPr id="1048683" name="Google Shape;168;p14"/>
          <p:cNvSpPr txBox="1"/>
          <p:nvPr>
            <p:ph type="body" idx="1"/>
          </p:nvPr>
        </p:nvSpPr>
        <p:spPr>
          <a:xfrm>
            <a:off x="755332" y="1524000"/>
            <a:ext cx="10972800" cy="24003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p>
        </p:txBody>
      </p:sp>
      <p:sp>
        <p:nvSpPr>
          <p:cNvPr id="1048684" name="Google Shape;169;p14"/>
          <p:cNvSpPr/>
          <p:nvPr/>
        </p:nvSpPr>
        <p:spPr>
          <a:xfrm>
            <a:off x="-346239" y="1547297"/>
            <a:ext cx="308100" cy="369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800" lang="en-IN">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3"/>
        <p:cNvGrpSpPr/>
        <p:nvPr/>
      </p:nvGrpSpPr>
      <p:grpSpPr>
        <a:xfrm>
          <a:off x="0" y="0"/>
          <a:ext cx="0" cy="0"/>
          <a:chOff x="0" y="0"/>
          <a:chExt cx="0" cy="0"/>
        </a:xfrm>
      </p:grpSpPr>
      <p:sp>
        <p:nvSpPr>
          <p:cNvPr id="1048687" name="Google Shape;174;p1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8" name="Google Shape;175;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9" name="Google Shape;176;p1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0" name="Google Shape;177;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4" name="Google Shape;178;p15"/>
          <p:cNvPicPr preferRelativeResize="0">
            <a:picLocks/>
          </p:cNvPicPr>
          <p:nvPr/>
        </p:nvPicPr>
        <p:blipFill rotWithShape="1">
          <a:blip xmlns:r="http://schemas.openxmlformats.org/officeDocument/2006/relationships" r:embed="rId1">
            <a:alphaModFix/>
          </a:blip>
          <a:srcRect l="0" t="0" r="0" b="0"/>
          <a:stretch>
            <a:fillRect/>
          </a:stretch>
        </p:blipFill>
        <p:spPr>
          <a:xfrm>
            <a:off x="66675" y="3381373"/>
            <a:ext cx="2466975" cy="3419475"/>
          </a:xfrm>
          <a:prstGeom prst="rect"/>
          <a:noFill/>
          <a:ln>
            <a:noFill/>
          </a:ln>
        </p:spPr>
      </p:pic>
      <p:sp>
        <p:nvSpPr>
          <p:cNvPr id="1048691" name="Google Shape;179;p15"/>
          <p:cNvSpPr txBox="1"/>
          <p:nvPr>
            <p:ph type="title"/>
          </p:nvPr>
        </p:nvSpPr>
        <p:spPr>
          <a:xfrm>
            <a:off x="755332" y="385444"/>
            <a:ext cx="10681200" cy="6388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THE "WOW" IN OUR SOLUTION</a:t>
            </a:r>
            <a:endParaRPr b="0" sz="3200">
              <a:latin typeface="Calibri"/>
              <a:ea typeface="Calibri"/>
              <a:cs typeface="Calibri"/>
              <a:sym typeface="Calibri"/>
            </a:endParaRPr>
          </a:p>
        </p:txBody>
      </p:sp>
      <p:sp>
        <p:nvSpPr>
          <p:cNvPr id="1048692" name="Google Shape;180;p15"/>
          <p:cNvSpPr txBox="1"/>
          <p:nvPr>
            <p:ph type="body" idx="1"/>
          </p:nvPr>
        </p:nvSpPr>
        <p:spPr>
          <a:xfrm>
            <a:off x="609600" y="1524000"/>
            <a:ext cx="10972800" cy="2769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Performance level=IF(Z8&gt;4,"VERY HIGH",IF(Z8&gt;3,"HIGH",IF(Z8&gt;2,"MEDIUM",IF(Z8&lt;=2,"LOW"))))</a:t>
            </a:r>
          </a:p>
        </p:txBody>
      </p:sp>
      <p:sp>
        <p:nvSpPr>
          <p:cNvPr id="1048693" name="Google Shape;181;p1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4" name="Google Shape;182;p15"/>
          <p:cNvSpPr txBox="1"/>
          <p:nvPr/>
        </p:nvSpPr>
        <p:spPr>
          <a:xfrm>
            <a:off x="2429066" y="2378408"/>
            <a:ext cx="8534100" cy="4978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CPH2467</dc:creator>
  <dcterms:created xsi:type="dcterms:W3CDTF">2024-09-10T03:00:31Z</dcterms:created>
  <dcterms:modified xsi:type="dcterms:W3CDTF">2024-09-10T03:00:31Z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013e1f791c514ddd932cacc0503ac4cb</vt:lpwstr>
  </property>
</Properties>
</file>