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A3E7E-6CE2-416F-9D1E-D6D7AED0F625}" v="2" dt="2024-09-13T05:48:44.740"/>
    <p1510:client id="{B521E993-9013-438D-ABCB-306F27AA59EC}" v="1" dt="2024-09-13T05:33:58.7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R. </a:t>
            </a:r>
            <a:r>
              <a:rPr lang="en-US" sz="2400" dirty="0" err="1"/>
              <a:t>Dineshkumar</a:t>
            </a:r>
            <a:endParaRPr lang="en-US" sz="2400" dirty="0"/>
          </a:p>
          <a:p>
            <a:r>
              <a:rPr lang="en-US" sz="2400" dirty="0"/>
              <a:t>REGISTER NO: 312205693,asunm2893122056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</a:t>
            </a:r>
            <a:r>
              <a:rPr lang="en-US" sz="2400" dirty="0" err="1"/>
              <a:t>employees,in</a:t>
            </a:r>
            <a:r>
              <a:rPr lang="en-US" sz="2400" dirty="0"/>
              <a:t>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387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bhavanvijaybhavan15@gmail.com</cp:lastModifiedBy>
  <cp:revision>25</cp:revision>
  <dcterms:created xsi:type="dcterms:W3CDTF">2024-03-29T15:07:22Z</dcterms:created>
  <dcterms:modified xsi:type="dcterms:W3CDTF">2024-09-13T06:48:36Z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