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10"/>
  </p:notesMasterIdLst>
  <p:sldIdLst>
    <p:sldId id="591" r:id="rId4"/>
    <p:sldId id="336" r:id="rId5"/>
    <p:sldId id="623" r:id="rId6"/>
    <p:sldId id="626" r:id="rId7"/>
    <p:sldId id="393" r:id="rId8"/>
    <p:sldId id="6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8" d="100"/>
          <a:sy n="58" d="100"/>
        </p:scale>
        <p:origin x="390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3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6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Create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Customized XPath Values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Customized XPath Values For Selenium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205"/>
          </a:xfrm>
        </p:spPr>
        <p:txBody>
          <a:bodyPr/>
          <a:lstStyle/>
          <a:p>
            <a:pPr algn="ctr"/>
            <a:r>
              <a:rPr lang="en-US" dirty="0"/>
              <a:t>Create Customized </a:t>
            </a:r>
            <a:br>
              <a:rPr lang="en-US" dirty="0"/>
            </a:br>
            <a:r>
              <a:rPr lang="en-US" dirty="0"/>
              <a:t>XPath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478605"/>
            <a:ext cx="8596668" cy="537939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Absolute XPath vs Relative XPath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XPath Functions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XPath Axes/Axis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Absolute vs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Relative XPath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3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Absolute vs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Relative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21" y="1944325"/>
            <a:ext cx="8150157" cy="33325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Absolute Syntax 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head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body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Relative Syntax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TagName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@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Attribute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‘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Value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’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]</a:t>
            </a:r>
            <a:endParaRPr lang="en-US" sz="24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XPath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Functions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6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12921</TotalTime>
  <Words>88</Words>
  <Application>Microsoft Office PowerPoint</Application>
  <PresentationFormat>Widescreen</PresentationFormat>
  <Paragraphs>52</Paragraphs>
  <Slides>6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Wingdings 3</vt:lpstr>
      <vt:lpstr>Content</vt:lpstr>
      <vt:lpstr>Transition</vt:lpstr>
      <vt:lpstr>Thumbnail_Cover</vt:lpstr>
      <vt:lpstr>PowerPoint Presentation</vt:lpstr>
      <vt:lpstr>Lesson Plan</vt:lpstr>
      <vt:lpstr>Create Customized  XPath Values</vt:lpstr>
      <vt:lpstr>PowerPoint Presentation</vt:lpstr>
      <vt:lpstr>Absolute vs Relative XPath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953</cp:revision>
  <dcterms:created xsi:type="dcterms:W3CDTF">2016-08-27T11:26:48Z</dcterms:created>
  <dcterms:modified xsi:type="dcterms:W3CDTF">2019-06-13T09:18:57Z</dcterms:modified>
</cp:coreProperties>
</file>