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  <p:sldMasterId id="2147483762" r:id="rId3"/>
  </p:sldMasterIdLst>
  <p:notesMasterIdLst>
    <p:notesMasterId r:id="rId13"/>
  </p:notesMasterIdLst>
  <p:sldIdLst>
    <p:sldId id="591" r:id="rId4"/>
    <p:sldId id="586" r:id="rId5"/>
    <p:sldId id="358" r:id="rId6"/>
    <p:sldId id="593" r:id="rId7"/>
    <p:sldId id="594" r:id="rId8"/>
    <p:sldId id="595" r:id="rId9"/>
    <p:sldId id="598" r:id="rId10"/>
    <p:sldId id="596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66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50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08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8019BF-0F61-4808-8E8D-A43EE7AC908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1CF555-3A3D-49C9-BC09-1A0FB537DB18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HTML, WebElements,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&amp; DOM Relationship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71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414" y="1452942"/>
            <a:ext cx="8064330" cy="525265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Relationship Between HTML, WebElements, &amp; DOM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Use Selenium Locators To Find WebElements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Create Customized XPath Values For Selenium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Create Customized CSS Selector Values For Selenium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2116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126" y="1371241"/>
            <a:ext cx="9015306" cy="5486759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  <a:ea typeface="Times New Roman" panose="02020603050405020304" pitchFamily="18" charset="0"/>
              </a:rPr>
              <a:t>Relationship Between HTML, WebElements, &amp; DOM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Use Selenium Locators To Find WebElements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XPath Values For Selenium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4E282D0-511C-41A2-B6CC-9529DEA6B6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935815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HTML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935815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533479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Document Object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Model (DOM)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F44-DB7E-49A4-ABF3-16E75E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Document Object</a:t>
            </a:r>
            <a:br>
              <a:rPr lang="en-US" dirty="0"/>
            </a:br>
            <a:r>
              <a:rPr lang="en-US" dirty="0"/>
              <a:t>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9F9C-57F0-44A0-85CC-47AD8CA0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666813"/>
            <a:ext cx="8596668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Identify How To Access An HTML Document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Identify How To Manipulate An HTML Document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Identify The Logical Format Of An HTML Document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3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5BE79-83C2-44D3-8D51-159DEF22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3197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Document Object</a:t>
            </a:r>
            <a:br>
              <a:rPr lang="en-US" dirty="0"/>
            </a:br>
            <a:r>
              <a:rPr lang="en-US" dirty="0"/>
              <a:t>Model (DOM)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25AF3-1599-4589-B3E3-FC473FCB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585" y="1319735"/>
            <a:ext cx="5047487" cy="576262"/>
          </a:xfrm>
        </p:spPr>
        <p:txBody>
          <a:bodyPr/>
          <a:lstStyle/>
          <a:p>
            <a:pPr algn="ctr"/>
            <a:r>
              <a:rPr lang="en-US" dirty="0"/>
              <a:t>HTML Document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07A964-8D4B-4140-9A50-16498E7C0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041" y="1319735"/>
            <a:ext cx="5047487" cy="576262"/>
          </a:xfrm>
        </p:spPr>
        <p:txBody>
          <a:bodyPr/>
          <a:lstStyle/>
          <a:p>
            <a:pPr algn="ctr"/>
            <a:r>
              <a:rPr lang="en-US" dirty="0"/>
              <a:t>DOM Hierarchy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370A6-F458-46A8-94F0-88BDC878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4" y="1895995"/>
            <a:ext cx="5047488" cy="4364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43AA75-6CB0-46E3-95E5-BE757C59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41" y="1895995"/>
            <a:ext cx="5063374" cy="4364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3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9005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0838" y="1326205"/>
            <a:ext cx="8596668" cy="5379395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Use Selenium Locators To Find WebElements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XPath Values For Selenium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ont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ransition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13948</TotalTime>
  <Words>139</Words>
  <Application>Microsoft Office PowerPoint</Application>
  <PresentationFormat>Widescreen</PresentationFormat>
  <Paragraphs>77</Paragraphs>
  <Slides>9</Slides>
  <Notes>7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Wingdings</vt:lpstr>
      <vt:lpstr>Wingdings 3</vt:lpstr>
      <vt:lpstr>Content</vt:lpstr>
      <vt:lpstr>Transition</vt:lpstr>
      <vt:lpstr>Thumbnail_Cover</vt:lpstr>
      <vt:lpstr>PowerPoint Presentation</vt:lpstr>
      <vt:lpstr>Lesson Plan</vt:lpstr>
      <vt:lpstr>Lesson Plan</vt:lpstr>
      <vt:lpstr>PowerPoint Presentation</vt:lpstr>
      <vt:lpstr>PowerPoint Presentation</vt:lpstr>
      <vt:lpstr>PowerPoint Presentation</vt:lpstr>
      <vt:lpstr>Document Object Model (DOM)</vt:lpstr>
      <vt:lpstr>Document Object Model (DOM)</vt:lpstr>
      <vt:lpstr>Lesson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949</cp:revision>
  <dcterms:created xsi:type="dcterms:W3CDTF">2016-08-27T11:26:48Z</dcterms:created>
  <dcterms:modified xsi:type="dcterms:W3CDTF">2019-05-31T10:57:59Z</dcterms:modified>
</cp:coreProperties>
</file>