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  <p:sldMasterId id="2147483762" r:id="rId3"/>
  </p:sldMasterIdLst>
  <p:notesMasterIdLst>
    <p:notesMasterId r:id="rId13"/>
  </p:notesMasterIdLst>
  <p:sldIdLst>
    <p:sldId id="591" r:id="rId4"/>
    <p:sldId id="329" r:id="rId5"/>
    <p:sldId id="599" r:id="rId6"/>
    <p:sldId id="598" r:id="rId7"/>
    <p:sldId id="601" r:id="rId8"/>
    <p:sldId id="603" r:id="rId9"/>
    <p:sldId id="604" r:id="rId10"/>
    <p:sldId id="605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78366" autoAdjust="0"/>
  </p:normalViewPr>
  <p:slideViewPr>
    <p:cSldViewPr snapToGrid="0">
      <p:cViewPr varScale="1">
        <p:scale>
          <a:sx n="67" d="100"/>
          <a:sy n="67" d="100"/>
        </p:scale>
        <p:origin x="90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79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76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0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5"/>
            <a:ext cx="1369358" cy="1018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8019BF-0F61-4808-8E8D-A43EE7AC908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1CF555-3A3D-49C9-BC09-1A0FB537DB18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 Locators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To Find 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9005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0838" y="1326205"/>
            <a:ext cx="8596668" cy="5379395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Relationship Between HTML, WebElements, &amp; DOM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Use Selenium Locators To Find WebElements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XPath Values For Selenium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CSS Selector Values For Selenium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50623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Locators 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F44-DB7E-49A4-ABF3-16E75E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4"/>
            <a:ext cx="12192000" cy="1320800"/>
          </a:xfrm>
        </p:spPr>
        <p:txBody>
          <a:bodyPr/>
          <a:lstStyle/>
          <a:p>
            <a:pPr algn="ctr"/>
            <a:r>
              <a:rPr lang="en-US" dirty="0"/>
              <a:t>Selenium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9F9C-57F0-44A0-85CC-47AD8CA0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66" y="1666813"/>
            <a:ext cx="8596668" cy="5191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className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cssSelector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partialLinkText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tagName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xpath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3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50623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Locators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To Find 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50623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Ranking of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Locators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F44-DB7E-49A4-ABF3-16E75E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4"/>
            <a:ext cx="12192000" cy="1320800"/>
          </a:xfrm>
        </p:spPr>
        <p:txBody>
          <a:bodyPr/>
          <a:lstStyle/>
          <a:p>
            <a:pPr algn="ctr"/>
            <a:r>
              <a:rPr lang="en-US" dirty="0"/>
              <a:t>Selenium Locators</a:t>
            </a:r>
            <a:br>
              <a:rPr lang="en-US" dirty="0"/>
            </a:br>
            <a:r>
              <a:rPr lang="en-US" dirty="0"/>
              <a:t>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9F9C-57F0-44A0-85CC-47AD8CA0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66" y="1666813"/>
            <a:ext cx="8596668" cy="5191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id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clasName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partialLinkText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tagName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0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F44-DB7E-49A4-ABF3-16E75E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4"/>
            <a:ext cx="12192000" cy="1320800"/>
          </a:xfrm>
        </p:spPr>
        <p:txBody>
          <a:bodyPr/>
          <a:lstStyle/>
          <a:p>
            <a:pPr algn="ctr"/>
            <a:r>
              <a:rPr lang="en-US" dirty="0"/>
              <a:t>Selenium Locators</a:t>
            </a:r>
            <a:br>
              <a:rPr lang="en-US" dirty="0"/>
            </a:br>
            <a:r>
              <a:rPr lang="en-US" dirty="0"/>
              <a:t>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9F9C-57F0-44A0-85CC-47AD8CA0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66" y="1666813"/>
            <a:ext cx="8596668" cy="5191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id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clasName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xpath or CSS Selector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partialLinkText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21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9005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5702" y="1326205"/>
            <a:ext cx="8596668" cy="5379395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Relationship Between HTML, WebElements, &amp; DOM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Use Selenium Locators To Find WebElements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Create Customized XPath Values For Selenium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CSS Selector Values For Selenium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ont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ransition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16559</TotalTime>
  <Words>109</Words>
  <Application>Microsoft Office PowerPoint</Application>
  <PresentationFormat>Widescreen</PresentationFormat>
  <Paragraphs>84</Paragraphs>
  <Slides>9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Wingdings 3</vt:lpstr>
      <vt:lpstr>Content</vt:lpstr>
      <vt:lpstr>Transition</vt:lpstr>
      <vt:lpstr>Thumbnail_Cover</vt:lpstr>
      <vt:lpstr>PowerPoint Presentation</vt:lpstr>
      <vt:lpstr>Lesson Plan</vt:lpstr>
      <vt:lpstr>PowerPoint Presentation</vt:lpstr>
      <vt:lpstr>Selenium Locators</vt:lpstr>
      <vt:lpstr>PowerPoint Presentation</vt:lpstr>
      <vt:lpstr>PowerPoint Presentation</vt:lpstr>
      <vt:lpstr>Selenium Locators Rankings</vt:lpstr>
      <vt:lpstr>Selenium Locators Rankings</vt:lpstr>
      <vt:lpstr>Lesson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971</cp:revision>
  <dcterms:created xsi:type="dcterms:W3CDTF">2016-08-27T11:26:48Z</dcterms:created>
  <dcterms:modified xsi:type="dcterms:W3CDTF">2019-06-05T10:32:16Z</dcterms:modified>
</cp:coreProperties>
</file>