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06-09-2024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altLang="en-GB" dirty="0" sz="2400" lang="en-US"/>
              <a:t> </a:t>
            </a:r>
            <a:r>
              <a:rPr altLang="en-GB" dirty="0" sz="2400" lang="en-US"/>
              <a:t>D</a:t>
            </a:r>
            <a:r>
              <a:rPr altLang="en-GB" dirty="0" sz="2400" lang="en-US"/>
              <a:t>i</a:t>
            </a:r>
            <a:r>
              <a:rPr altLang="en-GB" dirty="0" sz="2400" lang="en-US"/>
              <a:t>n</a:t>
            </a:r>
            <a:r>
              <a:rPr altLang="en-GB" dirty="0" sz="2400" lang="en-US"/>
              <a:t>e</a:t>
            </a:r>
            <a:r>
              <a:rPr altLang="en-GB" dirty="0" sz="2400" lang="en-US"/>
              <a:t>s</a:t>
            </a:r>
            <a:r>
              <a:rPr altLang="en-GB" dirty="0" sz="2400" lang="en-US"/>
              <a:t>h</a:t>
            </a:r>
            <a:r>
              <a:rPr altLang="en-GB" dirty="0" sz="2400" lang="en-US"/>
              <a:t> </a:t>
            </a:r>
            <a:r>
              <a:rPr altLang="en-GB" dirty="0" sz="2400" lang="en-US"/>
              <a:t>k</a:t>
            </a:r>
            <a:r>
              <a:rPr altLang="en-GB" dirty="0" sz="2400" lang="en-US"/>
              <a:t>u</a:t>
            </a:r>
            <a:r>
              <a:rPr altLang="en-GB" dirty="0" sz="2400" lang="en-US"/>
              <a:t>m</a:t>
            </a:r>
            <a:r>
              <a:rPr altLang="en-GB" dirty="0" sz="2400" lang="en-US"/>
              <a:t>a</a:t>
            </a:r>
            <a:r>
              <a:rPr altLang="en-GB" dirty="0" sz="2400" lang="en-US"/>
              <a:t>r</a:t>
            </a:r>
            <a:r>
              <a:rPr altLang="en-GB" dirty="0" sz="2400" lang="en-US"/>
              <a:t> </a:t>
            </a:r>
            <a:r>
              <a:rPr altLang="en-GB" dirty="0" sz="2400" lang="en-US"/>
              <a:t>.</a:t>
            </a:r>
            <a:r>
              <a:rPr altLang="en-GB" dirty="0" sz="2400" lang="en-US"/>
              <a:t>K</a:t>
            </a:r>
            <a:endParaRPr dirty="0" sz="2800" lang="en-US"/>
          </a:p>
          <a:p>
            <a:r>
              <a:rPr dirty="0" sz="2400" lang="en-US"/>
              <a:t>REGISTER NO:</a:t>
            </a:r>
            <a:r>
              <a:rPr altLang="en-IN" dirty="0" sz="2400" lang="en-US"/>
              <a:t>122</a:t>
            </a:r>
            <a:r>
              <a:rPr altLang="en-IN" dirty="0" sz="2400" lang="en-IN"/>
              <a:t>2029</a:t>
            </a:r>
            <a:r>
              <a:rPr altLang="en-IN" dirty="0" sz="2400" lang="en-US"/>
              <a:t>6</a:t>
            </a:r>
            <a:r>
              <a:rPr altLang="en-IN" dirty="0" sz="2400" lang="en-US"/>
              <a:t>1</a:t>
            </a:r>
            <a:endParaRPr dirty="0" sz="2800"/>
          </a:p>
          <a:p>
            <a:r>
              <a:rPr dirty="0" sz="2400" lang="en-US"/>
              <a:t>DEPARTMENT:</a:t>
            </a:r>
            <a:r>
              <a:rPr dirty="0" sz="2400" lang="en-IN"/>
              <a:t> (B.COM </a:t>
            </a:r>
            <a:r>
              <a:rPr altLang="en-IN" dirty="0" sz="2400" lang="en-US"/>
              <a:t> CORPORATE SECRETARYSHIP)</a:t>
            </a:r>
            <a:endParaRPr dirty="0" sz="2800" lang="en-US"/>
          </a:p>
          <a:p>
            <a:r>
              <a:rPr dirty="0" sz="2400" lang="en-US"/>
              <a:t>COLLEGE</a:t>
            </a:r>
            <a:r>
              <a:rPr dirty="0" sz="2400" lang="en-IN"/>
              <a:t>: </a:t>
            </a:r>
            <a:r>
              <a:rPr altLang="en-GB" dirty="0" sz="2400" lang="en-US"/>
              <a:t>Sree muthukumaraswamy 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fci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conditional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Vinod B</cp:lastModifiedBy>
  <dcterms:created xsi:type="dcterms:W3CDTF">2024-03-27T19:07:22Z</dcterms:created>
  <dcterms:modified xsi:type="dcterms:W3CDTF">2024-09-12T07:53:24Z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df320063283145beb45952e160b16ae5</vt:lpwstr>
  </property>
</Properties>
</file>