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60B160-6519-4ED0-800E-19472CEC30F3}"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81396-9AE8-4880-9C6A-53A1DBD69D9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60B160-6519-4ED0-800E-19472CEC30F3}"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81396-9AE8-4880-9C6A-53A1DBD69D9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60B160-6519-4ED0-800E-19472CEC30F3}"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81396-9AE8-4880-9C6A-53A1DBD69D9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60B160-6519-4ED0-800E-19472CEC30F3}"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81396-9AE8-4880-9C6A-53A1DBD69D9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60B160-6519-4ED0-800E-19472CEC30F3}"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81396-9AE8-4880-9C6A-53A1DBD69D9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60B160-6519-4ED0-800E-19472CEC30F3}"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81396-9AE8-4880-9C6A-53A1DBD69D9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60B160-6519-4ED0-800E-19472CEC30F3}" type="datetimeFigureOut">
              <a:rPr lang="en-US" smtClean="0"/>
              <a:t>12/10/2022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C81396-9AE8-4880-9C6A-53A1DBD69D9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60B160-6519-4ED0-800E-19472CEC30F3}" type="datetimeFigureOut">
              <a:rPr lang="en-US" smtClean="0"/>
              <a:t>12/10/2022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C81396-9AE8-4880-9C6A-53A1DBD69D9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0B160-6519-4ED0-800E-19472CEC30F3}" type="datetimeFigureOut">
              <a:rPr lang="en-US" smtClean="0"/>
              <a:t>12/10/2022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C81396-9AE8-4880-9C6A-53A1DBD69D9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60B160-6519-4ED0-800E-19472CEC30F3}"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81396-9AE8-4880-9C6A-53A1DBD69D9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60B160-6519-4ED0-800E-19472CEC30F3}"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81396-9AE8-4880-9C6A-53A1DBD69D9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0B160-6519-4ED0-800E-19472CEC30F3}" type="datetimeFigureOut">
              <a:rPr lang="en-US" smtClean="0"/>
              <a:t>12/10/2022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81396-9AE8-4880-9C6A-53A1DBD69D9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1000"/>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4"/>
            <a:ext cx="8229600" cy="2643206"/>
          </a:xfrm>
        </p:spPr>
        <p:txBody>
          <a:bodyPr>
            <a:normAutofit fontScale="90000"/>
          </a:bodyPr>
          <a:lstStyle/>
          <a:p>
            <a:pPr algn="l"/>
            <a:r>
              <a:rPr lang="en-IN" dirty="0" smtClean="0">
                <a:solidFill>
                  <a:schemeClr val="bg1"/>
                </a:solidFill>
              </a:rPr>
              <a:t>Team Members</a:t>
            </a:r>
            <a:br>
              <a:rPr lang="en-IN" dirty="0" smtClean="0">
                <a:solidFill>
                  <a:schemeClr val="bg1"/>
                </a:solidFill>
              </a:rPr>
            </a:br>
            <a:r>
              <a:rPr lang="en-IN" sz="3100" dirty="0" err="1" smtClean="0">
                <a:solidFill>
                  <a:schemeClr val="bg1"/>
                </a:solidFill>
              </a:rPr>
              <a:t>Dinesh</a:t>
            </a:r>
            <a:r>
              <a:rPr lang="en-IN" sz="3100" dirty="0" smtClean="0">
                <a:solidFill>
                  <a:schemeClr val="bg1"/>
                </a:solidFill>
              </a:rPr>
              <a:t> </a:t>
            </a:r>
            <a:r>
              <a:rPr lang="en-IN" sz="3100" dirty="0">
                <a:solidFill>
                  <a:schemeClr val="bg1"/>
                </a:solidFill>
              </a:rPr>
              <a:t>K</a:t>
            </a:r>
            <a:r>
              <a:rPr lang="en-IN" sz="3100" dirty="0" smtClean="0">
                <a:solidFill>
                  <a:schemeClr val="bg1"/>
                </a:solidFill>
              </a:rPr>
              <a:t>umar S</a:t>
            </a:r>
            <a:br>
              <a:rPr lang="en-IN" sz="3100" dirty="0" smtClean="0">
                <a:solidFill>
                  <a:schemeClr val="bg1"/>
                </a:solidFill>
              </a:rPr>
            </a:br>
            <a:r>
              <a:rPr lang="en-IN" sz="3100" dirty="0" smtClean="0">
                <a:solidFill>
                  <a:schemeClr val="bg1"/>
                </a:solidFill>
              </a:rPr>
              <a:t>P </a:t>
            </a:r>
            <a:r>
              <a:rPr lang="en-IN" sz="3100" dirty="0" err="1" smtClean="0">
                <a:solidFill>
                  <a:schemeClr val="bg1"/>
                </a:solidFill>
              </a:rPr>
              <a:t>Sumanth</a:t>
            </a:r>
            <a:r>
              <a:rPr lang="en-IN" sz="3100" dirty="0" smtClean="0">
                <a:solidFill>
                  <a:schemeClr val="bg1"/>
                </a:solidFill>
              </a:rPr>
              <a:t> Raj</a:t>
            </a:r>
            <a:br>
              <a:rPr lang="en-IN" sz="3100" dirty="0" smtClean="0">
                <a:solidFill>
                  <a:schemeClr val="bg1"/>
                </a:solidFill>
              </a:rPr>
            </a:br>
            <a:r>
              <a:rPr lang="en-IN" sz="3100" dirty="0" err="1" smtClean="0">
                <a:solidFill>
                  <a:schemeClr val="bg1"/>
                </a:solidFill>
              </a:rPr>
              <a:t>Dhiran</a:t>
            </a:r>
            <a:r>
              <a:rPr lang="en-IN" sz="3100" dirty="0" smtClean="0">
                <a:solidFill>
                  <a:schemeClr val="bg1"/>
                </a:solidFill>
              </a:rPr>
              <a:t> Kumar Reddy</a:t>
            </a:r>
            <a:br>
              <a:rPr lang="en-IN" sz="3100" dirty="0" smtClean="0">
                <a:solidFill>
                  <a:schemeClr val="bg1"/>
                </a:solidFill>
              </a:rPr>
            </a:br>
            <a:r>
              <a:rPr lang="en-IN" sz="3100" dirty="0" err="1" smtClean="0">
                <a:solidFill>
                  <a:schemeClr val="bg1"/>
                </a:solidFill>
              </a:rPr>
              <a:t>Kalyan</a:t>
            </a:r>
            <a:r>
              <a:rPr lang="en-IN" sz="3100" dirty="0" smtClean="0">
                <a:solidFill>
                  <a:schemeClr val="bg1"/>
                </a:solidFill>
              </a:rPr>
              <a:t> Ram</a:t>
            </a:r>
            <a:endParaRPr lang="en-US" sz="3100" dirty="0">
              <a:solidFill>
                <a:schemeClr val="bg1"/>
              </a:solidFill>
            </a:endParaRPr>
          </a:p>
        </p:txBody>
      </p:sp>
      <p:sp>
        <p:nvSpPr>
          <p:cNvPr id="3" name="Rectangle 2"/>
          <p:cNvSpPr/>
          <p:nvPr/>
        </p:nvSpPr>
        <p:spPr>
          <a:xfrm>
            <a:off x="500034" y="428604"/>
            <a:ext cx="8143931" cy="1754326"/>
          </a:xfrm>
          <a:prstGeom prst="rect">
            <a:avLst/>
          </a:prstGeom>
          <a:noFill/>
        </p:spPr>
        <p:txBody>
          <a:bodyPr wrap="square" lIns="91440" tIns="45720" rIns="91440" bIns="45720">
            <a:spAutoFit/>
          </a:bodyPr>
          <a:lstStyle/>
          <a:p>
            <a:pPr algn="ctr"/>
            <a:r>
              <a:rPr lang="en-IN"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NEW HORIZON COLLEGE OF ENGINEERING</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4" name="Rectangle 3"/>
          <p:cNvSpPr/>
          <p:nvPr/>
        </p:nvSpPr>
        <p:spPr>
          <a:xfrm>
            <a:off x="428596" y="2214554"/>
            <a:ext cx="8286808"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54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QuantumX</a:t>
            </a:r>
            <a:r>
              <a:rPr lang="en-IN"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IN" sz="54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Hackathon</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500034" y="3000372"/>
            <a:ext cx="8143932" cy="2585323"/>
          </a:xfrm>
          <a:prstGeom prst="rect">
            <a:avLst/>
          </a:prstGeom>
          <a:noFill/>
        </p:spPr>
        <p:txBody>
          <a:bodyPr wrap="square" lIns="91440" tIns="45720" rIns="91440" bIns="45720">
            <a:spAutoFit/>
          </a:bodyPr>
          <a:lstStyle/>
          <a:p>
            <a:pPr algn="ctr"/>
            <a:r>
              <a:rPr lang="en-IN"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Theme: Gaming</a:t>
            </a:r>
          </a:p>
          <a:p>
            <a:pPr algn="ctr"/>
            <a:endParaRPr lang="en-IN"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 name="Rectangle 5"/>
          <p:cNvSpPr/>
          <p:nvPr/>
        </p:nvSpPr>
        <p:spPr>
          <a:xfrm>
            <a:off x="2211417" y="2967335"/>
            <a:ext cx="4721165"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Theme: Gaming</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Rectangle 6"/>
          <p:cNvSpPr/>
          <p:nvPr/>
        </p:nvSpPr>
        <p:spPr>
          <a:xfrm>
            <a:off x="2169739" y="2967335"/>
            <a:ext cx="4804521" cy="923330"/>
          </a:xfrm>
          <a:prstGeom prst="rect">
            <a:avLst/>
          </a:prstGeom>
          <a:noFill/>
        </p:spPr>
        <p:txBody>
          <a:bodyPr wrap="none" lIns="91440" tIns="45720" rIns="91440" bIns="45720">
            <a:spAutoFit/>
          </a:bodyPr>
          <a:lstStyle/>
          <a:p>
            <a:pPr algn="ctr"/>
            <a:r>
              <a:rPr lang="en-IN"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Theme: Gaming</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8000" b="-5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42853"/>
            <a:ext cx="7772400" cy="785817"/>
          </a:xfrm>
        </p:spPr>
        <p:txBody>
          <a:bodyPr/>
          <a:lstStyle/>
          <a:p>
            <a:r>
              <a:rPr lang="en-IN" dirty="0" smtClean="0">
                <a:solidFill>
                  <a:schemeClr val="bg1"/>
                </a:solidFill>
              </a:rPr>
              <a:t>Multi Player Snake Game</a:t>
            </a:r>
            <a:endParaRPr lang="en-US" dirty="0">
              <a:solidFill>
                <a:schemeClr val="bg1"/>
              </a:solidFill>
            </a:endParaRPr>
          </a:p>
        </p:txBody>
      </p:sp>
      <p:sp>
        <p:nvSpPr>
          <p:cNvPr id="3" name="Subtitle 2"/>
          <p:cNvSpPr>
            <a:spLocks noGrp="1"/>
          </p:cNvSpPr>
          <p:nvPr>
            <p:ph type="subTitle" idx="1"/>
          </p:nvPr>
        </p:nvSpPr>
        <p:spPr>
          <a:xfrm>
            <a:off x="428596" y="1000108"/>
            <a:ext cx="8429684" cy="5572164"/>
          </a:xfrm>
        </p:spPr>
        <p:txBody>
          <a:bodyPr>
            <a:normAutofit fontScale="92500" lnSpcReduction="10000"/>
          </a:bodyPr>
          <a:lstStyle/>
          <a:p>
            <a:pPr algn="l"/>
            <a:r>
              <a:rPr lang="en-US" sz="2200" dirty="0">
                <a:solidFill>
                  <a:schemeClr val="bg1"/>
                </a:solidFill>
              </a:rPr>
              <a:t>About the Game:</a:t>
            </a:r>
          </a:p>
          <a:p>
            <a:pPr algn="l"/>
            <a:r>
              <a:rPr lang="en-US" sz="2200" dirty="0">
                <a:solidFill>
                  <a:schemeClr val="bg1"/>
                </a:solidFill>
              </a:rPr>
              <a:t>This is a two-player version of the Snake Game Classic.</a:t>
            </a:r>
          </a:p>
          <a:p>
            <a:pPr algn="l"/>
            <a:r>
              <a:rPr lang="en-US" sz="2200" dirty="0">
                <a:solidFill>
                  <a:schemeClr val="bg1"/>
                </a:solidFill>
              </a:rPr>
              <a:t>•   Game starts with a prompt ‘Welcome to the Snake World! Your game begins in 3..2..1..’</a:t>
            </a:r>
          </a:p>
          <a:p>
            <a:pPr algn="l"/>
            <a:r>
              <a:rPr lang="en-US" sz="2200" dirty="0">
                <a:solidFill>
                  <a:schemeClr val="bg1"/>
                </a:solidFill>
              </a:rPr>
              <a:t>•   Each player has Keyboard controls provided for navigating their Snake on the arena</a:t>
            </a:r>
          </a:p>
          <a:p>
            <a:pPr algn="l"/>
            <a:r>
              <a:rPr lang="en-US" sz="2200" dirty="0">
                <a:solidFill>
                  <a:schemeClr val="bg1"/>
                </a:solidFill>
              </a:rPr>
              <a:t>    o   Player 1: ← ↓ ↑ →   keys</a:t>
            </a:r>
          </a:p>
          <a:p>
            <a:pPr algn="l"/>
            <a:r>
              <a:rPr lang="en-US" sz="2200" dirty="0">
                <a:solidFill>
                  <a:schemeClr val="bg1"/>
                </a:solidFill>
              </a:rPr>
              <a:t>    o   Player 2: ‘a’ ‘s’ ‘w’ ‘d’ keys</a:t>
            </a:r>
          </a:p>
          <a:p>
            <a:pPr algn="l"/>
            <a:r>
              <a:rPr lang="en-US" sz="2200" dirty="0">
                <a:solidFill>
                  <a:schemeClr val="bg1"/>
                </a:solidFill>
              </a:rPr>
              <a:t>•   The objective is to keep eating ‘Food’ that appears in random locations to keep increasing your snake size.</a:t>
            </a:r>
          </a:p>
          <a:p>
            <a:pPr algn="l"/>
            <a:r>
              <a:rPr lang="en-US" sz="2200" dirty="0">
                <a:solidFill>
                  <a:schemeClr val="bg1"/>
                </a:solidFill>
              </a:rPr>
              <a:t>•   The game goes on until both the players’ snakes are dead. The player with maximum score in the end is the Winner!</a:t>
            </a:r>
          </a:p>
          <a:p>
            <a:pPr algn="l"/>
            <a:r>
              <a:rPr lang="en-US" sz="2200" dirty="0">
                <a:solidFill>
                  <a:schemeClr val="bg1"/>
                </a:solidFill>
              </a:rPr>
              <a:t>    o   Snake can die in any of the following scenarios:</a:t>
            </a:r>
          </a:p>
          <a:p>
            <a:pPr algn="l"/>
            <a:r>
              <a:rPr lang="en-US" sz="2200" dirty="0">
                <a:solidFill>
                  <a:schemeClr val="bg1"/>
                </a:solidFill>
              </a:rPr>
              <a:t>        </a:t>
            </a:r>
            <a:r>
              <a:rPr lang="en-US" sz="2200" dirty="0" smtClean="0">
                <a:solidFill>
                  <a:schemeClr val="bg1"/>
                </a:solidFill>
              </a:rPr>
              <a:t>1.</a:t>
            </a:r>
            <a:r>
              <a:rPr lang="en-US" sz="2200" dirty="0">
                <a:solidFill>
                  <a:schemeClr val="bg1"/>
                </a:solidFill>
              </a:rPr>
              <a:t>  Hits the wall / boundary</a:t>
            </a:r>
          </a:p>
          <a:p>
            <a:pPr algn="l"/>
            <a:r>
              <a:rPr lang="en-US" sz="2200" dirty="0">
                <a:solidFill>
                  <a:schemeClr val="bg1"/>
                </a:solidFill>
              </a:rPr>
              <a:t>        </a:t>
            </a:r>
            <a:r>
              <a:rPr lang="en-US" sz="2200" dirty="0" smtClean="0">
                <a:solidFill>
                  <a:schemeClr val="bg1"/>
                </a:solidFill>
              </a:rPr>
              <a:t>2.</a:t>
            </a:r>
            <a:r>
              <a:rPr lang="en-US" sz="2200" dirty="0">
                <a:solidFill>
                  <a:schemeClr val="bg1"/>
                </a:solidFill>
              </a:rPr>
              <a:t>  Hits itself</a:t>
            </a:r>
          </a:p>
          <a:p>
            <a:pPr algn="l"/>
            <a:r>
              <a:rPr lang="en-US" sz="2200" dirty="0">
                <a:solidFill>
                  <a:schemeClr val="bg1"/>
                </a:solidFill>
              </a:rPr>
              <a:t>        </a:t>
            </a:r>
            <a:r>
              <a:rPr lang="en-US" sz="2200" dirty="0" smtClean="0">
                <a:solidFill>
                  <a:schemeClr val="bg1"/>
                </a:solidFill>
              </a:rPr>
              <a:t>3.</a:t>
            </a:r>
            <a:r>
              <a:rPr lang="en-US" sz="2200" dirty="0">
                <a:solidFill>
                  <a:schemeClr val="bg1"/>
                </a:solidFill>
              </a:rPr>
              <a:t>  Hits the opponent Snake</a:t>
            </a:r>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IN" dirty="0" smtClean="0">
                <a:solidFill>
                  <a:schemeClr val="bg1"/>
                </a:solidFill>
              </a:rPr>
              <a:t>Class Snake</a:t>
            </a:r>
            <a:endParaRPr lang="en-US" dirty="0">
              <a:solidFill>
                <a:schemeClr val="bg1"/>
              </a:solidFill>
            </a:endParaRPr>
          </a:p>
        </p:txBody>
      </p:sp>
      <p:sp>
        <p:nvSpPr>
          <p:cNvPr id="3" name="Content Placeholder 2"/>
          <p:cNvSpPr>
            <a:spLocks noGrp="1"/>
          </p:cNvSpPr>
          <p:nvPr>
            <p:ph idx="1"/>
          </p:nvPr>
        </p:nvSpPr>
        <p:spPr>
          <a:xfrm>
            <a:off x="457200" y="1357298"/>
            <a:ext cx="8229600" cy="4768865"/>
          </a:xfrm>
        </p:spPr>
        <p:txBody>
          <a:bodyPr/>
          <a:lstStyle/>
          <a:p>
            <a:pPr>
              <a:buNone/>
            </a:pPr>
            <a:r>
              <a:rPr lang="en-US" sz="2000" dirty="0" smtClean="0">
                <a:solidFill>
                  <a:schemeClr val="bg1"/>
                </a:solidFill>
              </a:rPr>
              <a:t>This </a:t>
            </a:r>
            <a:r>
              <a:rPr lang="en-US" sz="2000" dirty="0">
                <a:solidFill>
                  <a:schemeClr val="bg1"/>
                </a:solidFill>
              </a:rPr>
              <a:t>class defines the properties of a snake object for the game and </a:t>
            </a:r>
            <a:r>
              <a:rPr lang="en-US" sz="2000" dirty="0" smtClean="0">
                <a:solidFill>
                  <a:schemeClr val="bg1"/>
                </a:solidFill>
              </a:rPr>
              <a:t>contains</a:t>
            </a:r>
          </a:p>
          <a:p>
            <a:pPr>
              <a:buNone/>
            </a:pPr>
            <a:r>
              <a:rPr lang="en-US" sz="2000" dirty="0" smtClean="0">
                <a:solidFill>
                  <a:schemeClr val="bg1"/>
                </a:solidFill>
              </a:rPr>
              <a:t>methods/functions </a:t>
            </a:r>
            <a:r>
              <a:rPr lang="en-US" sz="2000" dirty="0">
                <a:solidFill>
                  <a:schemeClr val="bg1"/>
                </a:solidFill>
              </a:rPr>
              <a:t>for creating the </a:t>
            </a:r>
            <a:r>
              <a:rPr lang="en-US" sz="2000" dirty="0" smtClean="0">
                <a:solidFill>
                  <a:schemeClr val="bg1"/>
                </a:solidFill>
              </a:rPr>
              <a:t>snake, dynamically </a:t>
            </a:r>
            <a:r>
              <a:rPr lang="en-US" sz="2000" dirty="0">
                <a:solidFill>
                  <a:schemeClr val="bg1"/>
                </a:solidFill>
              </a:rPr>
              <a:t>increasing its size </a:t>
            </a:r>
            <a:r>
              <a:rPr lang="en-US" sz="2000" dirty="0" smtClean="0">
                <a:solidFill>
                  <a:schemeClr val="bg1"/>
                </a:solidFill>
              </a:rPr>
              <a:t>and</a:t>
            </a:r>
          </a:p>
          <a:p>
            <a:pPr>
              <a:buNone/>
            </a:pPr>
            <a:r>
              <a:rPr lang="en-US" sz="2000" dirty="0" smtClean="0">
                <a:solidFill>
                  <a:schemeClr val="bg1"/>
                </a:solidFill>
              </a:rPr>
              <a:t>its movements</a:t>
            </a:r>
          </a:p>
          <a:p>
            <a:r>
              <a:rPr lang="en-US" sz="2000" dirty="0">
                <a:solidFill>
                  <a:schemeClr val="bg1"/>
                </a:solidFill>
              </a:rPr>
              <a:t>__</a:t>
            </a:r>
            <a:r>
              <a:rPr lang="en-US" sz="2000" dirty="0" err="1">
                <a:solidFill>
                  <a:schemeClr val="bg1"/>
                </a:solidFill>
              </a:rPr>
              <a:t>init</a:t>
            </a:r>
            <a:r>
              <a:rPr lang="en-US" sz="2000" dirty="0" err="1" smtClean="0">
                <a:solidFill>
                  <a:schemeClr val="bg1"/>
                </a:solidFill>
              </a:rPr>
              <a:t>__:This</a:t>
            </a:r>
            <a:r>
              <a:rPr lang="en-US" sz="2000" dirty="0" smtClean="0">
                <a:solidFill>
                  <a:schemeClr val="bg1"/>
                </a:solidFill>
              </a:rPr>
              <a:t> method/function is used to define the initial state of the snake. </a:t>
            </a:r>
            <a:r>
              <a:rPr lang="en-US" sz="2000" dirty="0">
                <a:solidFill>
                  <a:schemeClr val="bg1"/>
                </a:solidFill>
              </a:rPr>
              <a:t>Each Snake is instantiated as a chain of squares appearing as a single long creature.</a:t>
            </a:r>
          </a:p>
          <a:p>
            <a:r>
              <a:rPr lang="en-US" sz="2000" dirty="0" err="1" smtClean="0">
                <a:solidFill>
                  <a:schemeClr val="bg1"/>
                </a:solidFill>
              </a:rPr>
              <a:t>create_snake_block</a:t>
            </a:r>
            <a:r>
              <a:rPr lang="en-US" sz="2000" dirty="0" smtClean="0">
                <a:solidFill>
                  <a:schemeClr val="bg1"/>
                </a:solidFill>
              </a:rPr>
              <a:t>:</a:t>
            </a:r>
            <a:r>
              <a:rPr lang="en-US" sz="2000" dirty="0">
                <a:solidFill>
                  <a:schemeClr val="bg1"/>
                </a:solidFill>
              </a:rPr>
              <a:t> Method to create a single block of each snake based on the coordinates passed to it</a:t>
            </a:r>
            <a:r>
              <a:rPr lang="en-US" sz="2000" dirty="0" smtClean="0">
                <a:solidFill>
                  <a:schemeClr val="bg1"/>
                </a:solidFill>
              </a:rPr>
              <a:t>.</a:t>
            </a:r>
            <a:r>
              <a:rPr lang="en-US" sz="2000" dirty="0">
                <a:solidFill>
                  <a:schemeClr val="bg1"/>
                </a:solidFill>
              </a:rPr>
              <a:t> Each block is tagged as 'snake' to be accessed in future</a:t>
            </a:r>
            <a:r>
              <a:rPr lang="en-US" sz="2000" dirty="0" smtClean="0">
                <a:solidFill>
                  <a:schemeClr val="bg1"/>
                </a:solidFill>
              </a:rPr>
              <a:t>.</a:t>
            </a:r>
          </a:p>
          <a:p>
            <a:r>
              <a:rPr lang="en-US" sz="2000" dirty="0">
                <a:solidFill>
                  <a:schemeClr val="bg1"/>
                </a:solidFill>
              </a:rPr>
              <a:t>move</a:t>
            </a:r>
            <a:r>
              <a:rPr lang="en-US" sz="2000" dirty="0" smtClean="0">
                <a:solidFill>
                  <a:schemeClr val="bg1"/>
                </a:solidFill>
              </a:rPr>
              <a:t>_*: This methods </a:t>
            </a:r>
            <a:r>
              <a:rPr lang="en-US" sz="2000" dirty="0">
                <a:solidFill>
                  <a:schemeClr val="bg1"/>
                </a:solidFill>
              </a:rPr>
              <a:t>below control the snake's navigation. These functions are invoked based on user's key </a:t>
            </a:r>
            <a:r>
              <a:rPr lang="en-US" sz="2000" dirty="0" smtClean="0">
                <a:solidFill>
                  <a:schemeClr val="bg1"/>
                </a:solidFill>
              </a:rPr>
              <a:t>presses(* can be up, down, left, right).</a:t>
            </a:r>
          </a:p>
          <a:p>
            <a:r>
              <a:rPr lang="en-US" sz="2000" dirty="0" err="1" smtClean="0">
                <a:solidFill>
                  <a:schemeClr val="bg1"/>
                </a:solidFill>
              </a:rPr>
              <a:t>plus_size</a:t>
            </a:r>
            <a:r>
              <a:rPr lang="en-US" sz="2000" dirty="0" smtClean="0">
                <a:solidFill>
                  <a:schemeClr val="bg1"/>
                </a:solidFill>
              </a:rPr>
              <a:t>: </a:t>
            </a:r>
            <a:r>
              <a:rPr lang="en-US" sz="2000" dirty="0">
                <a:solidFill>
                  <a:schemeClr val="bg1"/>
                </a:solidFill>
              </a:rPr>
              <a:t>This method increments the snake size by '1', by adding a block to it.</a:t>
            </a:r>
          </a:p>
          <a:p>
            <a:pPr>
              <a:buNone/>
            </a:pPr>
            <a:endParaRPr lang="en-US" sz="2000" dirty="0"/>
          </a:p>
          <a:p>
            <a:endParaRPr lang="en-US" sz="2000" dirty="0" smtClean="0"/>
          </a:p>
          <a:p>
            <a:endParaRPr lang="en-US" sz="2000" dirty="0"/>
          </a:p>
          <a:p>
            <a:endParaRPr lang="en-US" sz="2000" dirty="0"/>
          </a:p>
          <a:p>
            <a:endParaRPr lang="en-US" sz="2000" dirty="0" smtClean="0"/>
          </a:p>
          <a:p>
            <a:endParaRPr lang="en-US" sz="2000" dirty="0"/>
          </a:p>
          <a:p>
            <a:endParaRPr lang="en-US" sz="2000" dirty="0"/>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3000" b="-5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0034" y="-357214"/>
            <a:ext cx="8229600" cy="2725734"/>
          </a:xfrm>
        </p:spPr>
        <p:txBody>
          <a:bodyPr>
            <a:normAutofit/>
          </a:bodyPr>
          <a:lstStyle/>
          <a:p>
            <a:pPr algn="l">
              <a:lnSpc>
                <a:spcPct val="150000"/>
              </a:lnSpc>
              <a:buFont typeface="Arial" pitchFamily="34" charset="0"/>
              <a:buChar char="•"/>
            </a:pPr>
            <a:r>
              <a:rPr lang="en-US" sz="2000" dirty="0" err="1" smtClean="0">
                <a:solidFill>
                  <a:schemeClr val="bg1"/>
                </a:solidFill>
              </a:rPr>
              <a:t>move_snake</a:t>
            </a:r>
            <a:r>
              <a:rPr lang="en-US" sz="2000" dirty="0" smtClean="0">
                <a:solidFill>
                  <a:schemeClr val="bg1"/>
                </a:solidFill>
              </a:rPr>
              <a:t>: </a:t>
            </a:r>
            <a:r>
              <a:rPr lang="en-US" sz="2000" dirty="0"/>
              <a:t>Algorithm to move snake:</a:t>
            </a:r>
            <a:br>
              <a:rPr lang="en-US" sz="2000" dirty="0"/>
            </a:br>
            <a:r>
              <a:rPr lang="en-US" sz="2000" dirty="0"/>
              <a:t>   </a:t>
            </a:r>
            <a:r>
              <a:rPr lang="en-US" sz="2000" dirty="0">
                <a:solidFill>
                  <a:schemeClr val="bg1"/>
                </a:solidFill>
              </a:rPr>
              <a:t>     1) The ‘snake head’ is repositioned based on the player controls.</a:t>
            </a:r>
            <a:br>
              <a:rPr lang="en-US" sz="2000" dirty="0">
                <a:solidFill>
                  <a:schemeClr val="bg1"/>
                </a:solidFill>
              </a:rPr>
            </a:br>
            <a:r>
              <a:rPr lang="en-US" sz="2000" dirty="0">
                <a:solidFill>
                  <a:schemeClr val="bg1"/>
                </a:solidFill>
              </a:rPr>
              <a:t>        2) The block following the snake head is programmed to take</a:t>
            </a:r>
            <a:br>
              <a:rPr lang="en-US" sz="2000" dirty="0">
                <a:solidFill>
                  <a:schemeClr val="bg1"/>
                </a:solidFill>
              </a:rPr>
            </a:br>
            <a:r>
              <a:rPr lang="en-US" sz="2000" dirty="0">
                <a:solidFill>
                  <a:schemeClr val="bg1"/>
                </a:solidFill>
              </a:rPr>
              <a:t>        snake head’s previous position in the subsequent frame.</a:t>
            </a:r>
            <a:br>
              <a:rPr lang="en-US" sz="2000" dirty="0">
                <a:solidFill>
                  <a:schemeClr val="bg1"/>
                </a:solidFill>
              </a:rPr>
            </a:br>
            <a:r>
              <a:rPr lang="en-US" sz="2000" dirty="0">
                <a:solidFill>
                  <a:schemeClr val="bg1"/>
                </a:solidFill>
              </a:rPr>
              <a:t>        Similarly, the 3rd block takes the 2nd block position and so on</a:t>
            </a:r>
            <a:r>
              <a:rPr lang="en-US" sz="2000" dirty="0" smtClean="0">
                <a:solidFill>
                  <a:schemeClr val="bg1"/>
                </a:solidFill>
              </a:rPr>
              <a:t>.</a:t>
            </a:r>
            <a:endParaRPr lang="en-US" sz="2000" dirty="0">
              <a:solidFill>
                <a:schemeClr val="bg1"/>
              </a:solidFill>
            </a:endParaRPr>
          </a:p>
        </p:txBody>
      </p:sp>
      <p:sp>
        <p:nvSpPr>
          <p:cNvPr id="4" name="TextBox 3"/>
          <p:cNvSpPr txBox="1"/>
          <p:nvPr/>
        </p:nvSpPr>
        <p:spPr>
          <a:xfrm>
            <a:off x="714348" y="2214554"/>
            <a:ext cx="7786742" cy="1138773"/>
          </a:xfrm>
          <a:prstGeom prst="rect">
            <a:avLst/>
          </a:prstGeom>
          <a:noFill/>
        </p:spPr>
        <p:txBody>
          <a:bodyPr wrap="square" rtlCol="0">
            <a:spAutoFit/>
          </a:bodyPr>
          <a:lstStyle/>
          <a:p>
            <a:pPr algn="ctr"/>
            <a:r>
              <a:rPr lang="en-US" sz="4400" dirty="0" smtClean="0">
                <a:solidFill>
                  <a:schemeClr val="bg1"/>
                </a:solidFill>
              </a:rPr>
              <a:t>Class</a:t>
            </a:r>
            <a:r>
              <a:rPr lang="en-US" sz="2400" dirty="0" smtClean="0">
                <a:solidFill>
                  <a:schemeClr val="bg1"/>
                </a:solidFill>
              </a:rPr>
              <a:t> </a:t>
            </a:r>
            <a:r>
              <a:rPr lang="en-US" sz="4400" dirty="0" err="1">
                <a:solidFill>
                  <a:schemeClr val="bg1"/>
                </a:solidFill>
              </a:rPr>
              <a:t>TkinkerCanvas</a:t>
            </a:r>
            <a:endParaRPr lang="en-US" sz="4400" dirty="0">
              <a:solidFill>
                <a:schemeClr val="bg1"/>
              </a:solidFill>
            </a:endParaRPr>
          </a:p>
          <a:p>
            <a:pPr algn="ctr"/>
            <a:endParaRPr lang="en-US" sz="2400" dirty="0"/>
          </a:p>
        </p:txBody>
      </p:sp>
      <p:sp>
        <p:nvSpPr>
          <p:cNvPr id="5" name="TextBox 4"/>
          <p:cNvSpPr txBox="1"/>
          <p:nvPr/>
        </p:nvSpPr>
        <p:spPr>
          <a:xfrm>
            <a:off x="714348" y="2928934"/>
            <a:ext cx="7929618" cy="1754326"/>
          </a:xfrm>
          <a:prstGeom prst="rect">
            <a:avLst/>
          </a:prstGeom>
          <a:noFill/>
        </p:spPr>
        <p:txBody>
          <a:bodyPr wrap="square" rtlCol="0">
            <a:spAutoFit/>
          </a:bodyPr>
          <a:lstStyle/>
          <a:p>
            <a:pPr>
              <a:lnSpc>
                <a:spcPct val="150000"/>
              </a:lnSpc>
            </a:pPr>
            <a:r>
              <a:rPr lang="en-US" dirty="0">
                <a:solidFill>
                  <a:schemeClr val="bg1"/>
                </a:solidFill>
              </a:rPr>
              <a:t>Creates a canvas and contains attributes for all the objects on the Canvas(food, </a:t>
            </a:r>
            <a:r>
              <a:rPr lang="en-US" dirty="0" err="1">
                <a:solidFill>
                  <a:schemeClr val="bg1"/>
                </a:solidFill>
              </a:rPr>
              <a:t>score_board</a:t>
            </a:r>
            <a:r>
              <a:rPr lang="en-US" dirty="0">
                <a:solidFill>
                  <a:schemeClr val="bg1"/>
                </a:solidFill>
              </a:rPr>
              <a:t>, etc</a:t>
            </a:r>
            <a:r>
              <a:rPr lang="en-US" dirty="0" smtClean="0">
                <a:solidFill>
                  <a:schemeClr val="bg1"/>
                </a:solidFill>
              </a:rPr>
              <a:t>). The </a:t>
            </a:r>
            <a:r>
              <a:rPr lang="en-US" dirty="0">
                <a:solidFill>
                  <a:schemeClr val="bg1"/>
                </a:solidFill>
              </a:rPr>
              <a:t>methods in it handle everything for the game right from instantiating the snakes, </a:t>
            </a:r>
            <a:r>
              <a:rPr lang="en-US" dirty="0" err="1">
                <a:solidFill>
                  <a:schemeClr val="bg1"/>
                </a:solidFill>
              </a:rPr>
              <a:t>score_board</a:t>
            </a:r>
            <a:r>
              <a:rPr lang="en-US" dirty="0">
                <a:solidFill>
                  <a:schemeClr val="bg1"/>
                </a:solidFill>
              </a:rPr>
              <a:t> </a:t>
            </a:r>
            <a:r>
              <a:rPr lang="en-US" dirty="0" smtClean="0">
                <a:solidFill>
                  <a:schemeClr val="bg1"/>
                </a:solidFill>
              </a:rPr>
              <a:t>to handling </a:t>
            </a:r>
            <a:r>
              <a:rPr lang="en-US" dirty="0">
                <a:solidFill>
                  <a:schemeClr val="bg1"/>
                </a:solidFill>
              </a:rPr>
              <a:t>player controls, placing food, processing events happening during the </a:t>
            </a:r>
            <a:r>
              <a:rPr lang="en-US" dirty="0" smtClean="0">
                <a:solidFill>
                  <a:schemeClr val="bg1"/>
                </a:solidFill>
              </a:rPr>
              <a:t>game.</a:t>
            </a:r>
            <a:endParaRPr lang="en-US" dirty="0">
              <a:solidFill>
                <a:schemeClr val="bg1"/>
              </a:solidFill>
            </a:endParaRPr>
          </a:p>
        </p:txBody>
      </p:sp>
      <p:sp>
        <p:nvSpPr>
          <p:cNvPr id="6" name="TextBox 5"/>
          <p:cNvSpPr txBox="1"/>
          <p:nvPr/>
        </p:nvSpPr>
        <p:spPr>
          <a:xfrm>
            <a:off x="785786" y="4714885"/>
            <a:ext cx="7715304" cy="2723823"/>
          </a:xfrm>
          <a:prstGeom prst="rect">
            <a:avLst/>
          </a:prstGeom>
          <a:noFill/>
        </p:spPr>
        <p:txBody>
          <a:bodyPr wrap="square" rtlCol="0">
            <a:spAutoFit/>
          </a:bodyPr>
          <a:lstStyle/>
          <a:p>
            <a:pPr>
              <a:lnSpc>
                <a:spcPct val="150000"/>
              </a:lnSpc>
              <a:buFont typeface="Arial" pitchFamily="34" charset="0"/>
              <a:buChar char="•"/>
            </a:pPr>
            <a:r>
              <a:rPr lang="en-US" dirty="0">
                <a:solidFill>
                  <a:schemeClr val="bg1"/>
                </a:solidFill>
              </a:rPr>
              <a:t>__init</a:t>
            </a:r>
            <a:r>
              <a:rPr lang="en-US" dirty="0" smtClean="0">
                <a:solidFill>
                  <a:schemeClr val="bg1"/>
                </a:solidFill>
              </a:rPr>
              <a:t>__: This method is used to define canvas and player controls.</a:t>
            </a:r>
          </a:p>
          <a:p>
            <a:pPr>
              <a:lnSpc>
                <a:spcPct val="150000"/>
              </a:lnSpc>
              <a:buFont typeface="Arial" pitchFamily="34" charset="0"/>
              <a:buChar char="•"/>
            </a:pPr>
            <a:r>
              <a:rPr lang="en-US" dirty="0" err="1" smtClean="0">
                <a:solidFill>
                  <a:schemeClr val="bg1"/>
                </a:solidFill>
              </a:rPr>
              <a:t>make_canvas</a:t>
            </a:r>
            <a:r>
              <a:rPr lang="en-US" dirty="0" smtClean="0">
                <a:solidFill>
                  <a:schemeClr val="bg1"/>
                </a:solidFill>
              </a:rPr>
              <a:t>:</a:t>
            </a:r>
            <a:r>
              <a:rPr lang="en-US" dirty="0">
                <a:solidFill>
                  <a:schemeClr val="bg1"/>
                </a:solidFill>
              </a:rPr>
              <a:t> Method to create a canvas that acts as a base for all the objects in the </a:t>
            </a:r>
            <a:r>
              <a:rPr lang="en-US" dirty="0" smtClean="0">
                <a:solidFill>
                  <a:schemeClr val="bg1"/>
                </a:solidFill>
              </a:rPr>
              <a:t>game.</a:t>
            </a:r>
          </a:p>
          <a:p>
            <a:pPr>
              <a:lnSpc>
                <a:spcPct val="150000"/>
              </a:lnSpc>
              <a:buFont typeface="Arial" pitchFamily="34" charset="0"/>
              <a:buChar char="•"/>
            </a:pPr>
            <a:r>
              <a:rPr lang="en-US" dirty="0" err="1" smtClean="0">
                <a:solidFill>
                  <a:schemeClr val="bg1"/>
                </a:solidFill>
              </a:rPr>
              <a:t>set_player_control</a:t>
            </a:r>
            <a:r>
              <a:rPr lang="en-US" dirty="0" smtClean="0">
                <a:solidFill>
                  <a:schemeClr val="bg1"/>
                </a:solidFill>
              </a:rPr>
              <a:t>: </a:t>
            </a:r>
            <a:r>
              <a:rPr lang="en-US" dirty="0">
                <a:solidFill>
                  <a:schemeClr val="bg1"/>
                </a:solidFill>
              </a:rPr>
              <a:t>Method to bind keyboard inputs on canvas to specific functions for navigating the </a:t>
            </a:r>
            <a:r>
              <a:rPr lang="en-US" dirty="0" smtClean="0">
                <a:solidFill>
                  <a:schemeClr val="bg1"/>
                </a:solidFill>
              </a:rPr>
              <a:t>snake.</a:t>
            </a:r>
            <a:endParaRPr lang="en-US" dirty="0">
              <a:solidFill>
                <a:schemeClr val="bg1"/>
              </a:solidFill>
            </a:endParaRPr>
          </a:p>
          <a:p>
            <a:pPr>
              <a:buFont typeface="Arial" pitchFamily="34" charset="0"/>
              <a:buChar char="•"/>
            </a:pPr>
            <a:endParaRPr lang="en-US" dirty="0"/>
          </a:p>
          <a:p>
            <a:pPr>
              <a:buFont typeface="Arial" pitchFamily="34" charset="0"/>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1000" b="-56000"/>
          </a:stretch>
        </a:blipFill>
        <a:effectLst/>
      </p:bgPr>
    </p:bg>
    <p:spTree>
      <p:nvGrpSpPr>
        <p:cNvPr id="1" name=""/>
        <p:cNvGrpSpPr/>
        <p:nvPr/>
      </p:nvGrpSpPr>
      <p:grpSpPr>
        <a:xfrm>
          <a:off x="0" y="0"/>
          <a:ext cx="0" cy="0"/>
          <a:chOff x="0" y="0"/>
          <a:chExt cx="0" cy="0"/>
        </a:xfrm>
      </p:grpSpPr>
      <p:sp>
        <p:nvSpPr>
          <p:cNvPr id="2" name="TextBox 1"/>
          <p:cNvSpPr txBox="1"/>
          <p:nvPr/>
        </p:nvSpPr>
        <p:spPr>
          <a:xfrm>
            <a:off x="428596" y="0"/>
            <a:ext cx="8072494" cy="8248412"/>
          </a:xfrm>
          <a:prstGeom prst="rect">
            <a:avLst/>
          </a:prstGeom>
          <a:noFill/>
        </p:spPr>
        <p:txBody>
          <a:bodyPr wrap="square" rtlCol="0">
            <a:spAutoFit/>
          </a:bodyPr>
          <a:lstStyle/>
          <a:p>
            <a:pPr>
              <a:lnSpc>
                <a:spcPct val="150000"/>
              </a:lnSpc>
              <a:buFont typeface="Arial" pitchFamily="34" charset="0"/>
              <a:buChar char="•"/>
            </a:pPr>
            <a:r>
              <a:rPr lang="en-US" sz="2000" dirty="0" err="1" smtClean="0">
                <a:solidFill>
                  <a:schemeClr val="bg1"/>
                </a:solidFill>
              </a:rPr>
              <a:t>create_score_board</a:t>
            </a:r>
            <a:r>
              <a:rPr lang="en-US" sz="2000" dirty="0" smtClean="0">
                <a:solidFill>
                  <a:schemeClr val="bg1"/>
                </a:solidFill>
              </a:rPr>
              <a:t>: Method to position </a:t>
            </a:r>
            <a:r>
              <a:rPr lang="en-US" sz="2000" dirty="0" err="1" smtClean="0">
                <a:solidFill>
                  <a:schemeClr val="bg1"/>
                </a:solidFill>
              </a:rPr>
              <a:t>score_board</a:t>
            </a:r>
            <a:r>
              <a:rPr lang="en-US" sz="2000" dirty="0" smtClean="0">
                <a:solidFill>
                  <a:schemeClr val="bg1"/>
                </a:solidFill>
              </a:rPr>
              <a:t> text on the canvas for each player.</a:t>
            </a:r>
          </a:p>
          <a:p>
            <a:pPr>
              <a:buFont typeface="Arial" pitchFamily="34" charset="0"/>
              <a:buChar char="•"/>
            </a:pPr>
            <a:r>
              <a:rPr lang="en-US" sz="2000" dirty="0" err="1" smtClean="0">
                <a:solidFill>
                  <a:schemeClr val="bg1"/>
                </a:solidFill>
              </a:rPr>
              <a:t>hit_something</a:t>
            </a:r>
            <a:r>
              <a:rPr lang="en-US" sz="2000" dirty="0" smtClean="0">
                <a:solidFill>
                  <a:schemeClr val="bg1"/>
                </a:solidFill>
              </a:rPr>
              <a:t>: </a:t>
            </a:r>
            <a:r>
              <a:rPr lang="en-US" sz="2000" dirty="0">
                <a:solidFill>
                  <a:schemeClr val="bg1"/>
                </a:solidFill>
              </a:rPr>
              <a:t>Method to handle events during the Snake's </a:t>
            </a:r>
            <a:r>
              <a:rPr lang="en-US" sz="2000" dirty="0" smtClean="0">
                <a:solidFill>
                  <a:schemeClr val="bg1"/>
                </a:solidFill>
              </a:rPr>
              <a:t>motion.</a:t>
            </a:r>
            <a:r>
              <a:rPr lang="en-US" sz="2000" dirty="0">
                <a:solidFill>
                  <a:schemeClr val="bg1"/>
                </a:solidFill>
              </a:rPr>
              <a:t> </a:t>
            </a:r>
            <a:r>
              <a:rPr lang="en-US" sz="2000" dirty="0" smtClean="0">
                <a:solidFill>
                  <a:schemeClr val="bg1"/>
                </a:solidFill>
              </a:rPr>
              <a:t>Makes </a:t>
            </a:r>
            <a:r>
              <a:rPr lang="en-US" sz="2000" dirty="0">
                <a:solidFill>
                  <a:schemeClr val="bg1"/>
                </a:solidFill>
              </a:rPr>
              <a:t>use of 'tags' given to each object to filter out what's overlapping</a:t>
            </a:r>
            <a:r>
              <a:rPr lang="en-US" sz="2000" dirty="0" smtClean="0">
                <a:solidFill>
                  <a:schemeClr val="bg1"/>
                </a:solidFill>
              </a:rPr>
              <a:t>.</a:t>
            </a:r>
          </a:p>
          <a:p>
            <a:endParaRPr lang="en-US" sz="2000" dirty="0">
              <a:solidFill>
                <a:schemeClr val="bg1"/>
              </a:solidFill>
            </a:endParaRPr>
          </a:p>
          <a:p>
            <a:r>
              <a:rPr lang="en-US" sz="2000" dirty="0" smtClean="0">
                <a:solidFill>
                  <a:schemeClr val="bg1"/>
                </a:solidFill>
              </a:rPr>
              <a:t>1. Hit </a:t>
            </a:r>
            <a:r>
              <a:rPr lang="en-US" sz="2000" dirty="0">
                <a:solidFill>
                  <a:schemeClr val="bg1"/>
                </a:solidFill>
              </a:rPr>
              <a:t>food --&gt; Check if the hit object is food: If yes, eat it, increment </a:t>
            </a:r>
            <a:r>
              <a:rPr lang="en-US" sz="2000" dirty="0" smtClean="0">
                <a:solidFill>
                  <a:schemeClr val="bg1"/>
                </a:solidFill>
              </a:rPr>
              <a:t> snake </a:t>
            </a:r>
            <a:r>
              <a:rPr lang="en-US" sz="2000" dirty="0">
                <a:solidFill>
                  <a:schemeClr val="bg1"/>
                </a:solidFill>
              </a:rPr>
              <a:t>size and delete food </a:t>
            </a:r>
            <a:r>
              <a:rPr lang="en-US" sz="2000" dirty="0" smtClean="0">
                <a:solidFill>
                  <a:schemeClr val="bg1"/>
                </a:solidFill>
              </a:rPr>
              <a:t>object.</a:t>
            </a:r>
          </a:p>
          <a:p>
            <a:endParaRPr lang="en-US" sz="2000" dirty="0" smtClean="0">
              <a:solidFill>
                <a:schemeClr val="bg1"/>
              </a:solidFill>
            </a:endParaRPr>
          </a:p>
          <a:p>
            <a:r>
              <a:rPr lang="en-US" sz="2000" dirty="0" smtClean="0">
                <a:solidFill>
                  <a:schemeClr val="bg1"/>
                </a:solidFill>
              </a:rPr>
              <a:t>2</a:t>
            </a:r>
            <a:r>
              <a:rPr lang="en-US" sz="2000" dirty="0">
                <a:solidFill>
                  <a:schemeClr val="bg1"/>
                </a:solidFill>
              </a:rPr>
              <a:t>. Hit wall --&gt; Check if Snake head went past the wall coordinates: If yes, </a:t>
            </a:r>
            <a:r>
              <a:rPr lang="en-US" sz="2000" dirty="0" smtClean="0">
                <a:solidFill>
                  <a:schemeClr val="bg1"/>
                </a:solidFill>
              </a:rPr>
              <a:t> kill snake.</a:t>
            </a:r>
          </a:p>
          <a:p>
            <a:endParaRPr lang="en-US" sz="2000" dirty="0" smtClean="0">
              <a:solidFill>
                <a:schemeClr val="bg1"/>
              </a:solidFill>
            </a:endParaRPr>
          </a:p>
          <a:p>
            <a:r>
              <a:rPr lang="en-US" sz="2000" dirty="0" smtClean="0">
                <a:solidFill>
                  <a:schemeClr val="bg1"/>
                </a:solidFill>
              </a:rPr>
              <a:t>3</a:t>
            </a:r>
            <a:r>
              <a:rPr lang="en-US" sz="2000" dirty="0">
                <a:solidFill>
                  <a:schemeClr val="bg1"/>
                </a:solidFill>
              </a:rPr>
              <a:t>. Hit snake --&gt; Check if Snake hit itself or other snake: If yes, kill this </a:t>
            </a:r>
            <a:r>
              <a:rPr lang="en-US" sz="2000" dirty="0" smtClean="0">
                <a:solidFill>
                  <a:schemeClr val="bg1"/>
                </a:solidFill>
              </a:rPr>
              <a:t> snake</a:t>
            </a:r>
            <a:endParaRPr lang="en-US" sz="2000" dirty="0">
              <a:solidFill>
                <a:schemeClr val="bg1"/>
              </a:solidFill>
            </a:endParaRPr>
          </a:p>
          <a:p>
            <a:pPr>
              <a:lnSpc>
                <a:spcPct val="150000"/>
              </a:lnSpc>
              <a:buFont typeface="Arial" pitchFamily="34" charset="0"/>
              <a:buChar char="•"/>
            </a:pPr>
            <a:r>
              <a:rPr lang="en-US" sz="2000" dirty="0" err="1" smtClean="0">
                <a:solidFill>
                  <a:schemeClr val="bg1"/>
                </a:solidFill>
              </a:rPr>
              <a:t>handle_game_over</a:t>
            </a:r>
            <a:r>
              <a:rPr lang="en-US" sz="2000" dirty="0" smtClean="0">
                <a:solidFill>
                  <a:schemeClr val="bg1"/>
                </a:solidFill>
              </a:rPr>
              <a:t>: </a:t>
            </a:r>
            <a:r>
              <a:rPr lang="en-US" sz="2000" dirty="0">
                <a:solidFill>
                  <a:schemeClr val="bg1"/>
                </a:solidFill>
              </a:rPr>
              <a:t>Method to print out the final message and declare the winner based on player scores</a:t>
            </a:r>
          </a:p>
          <a:p>
            <a:pPr>
              <a:lnSpc>
                <a:spcPct val="150000"/>
              </a:lnSpc>
              <a:buFont typeface="Arial" pitchFamily="34" charset="0"/>
              <a:buChar char="•"/>
            </a:pPr>
            <a:r>
              <a:rPr lang="en-US" sz="2000" dirty="0" err="1" smtClean="0">
                <a:solidFill>
                  <a:schemeClr val="bg1"/>
                </a:solidFill>
              </a:rPr>
              <a:t>place_food</a:t>
            </a:r>
            <a:r>
              <a:rPr lang="en-US" sz="2000" dirty="0" smtClean="0">
                <a:solidFill>
                  <a:schemeClr val="bg1"/>
                </a:solidFill>
              </a:rPr>
              <a:t>: </a:t>
            </a:r>
            <a:r>
              <a:rPr lang="en-US" sz="2000" dirty="0">
                <a:solidFill>
                  <a:schemeClr val="bg1"/>
                </a:solidFill>
              </a:rPr>
              <a:t>Method to randomly place a circular 'food' object anywhere on </a:t>
            </a:r>
            <a:r>
              <a:rPr lang="en-US" sz="2000" dirty="0" smtClean="0">
                <a:solidFill>
                  <a:schemeClr val="bg1"/>
                </a:solidFill>
              </a:rPr>
              <a:t>Canvas. The </a:t>
            </a:r>
            <a:r>
              <a:rPr lang="en-US" sz="2000" dirty="0">
                <a:solidFill>
                  <a:schemeClr val="bg1"/>
                </a:solidFill>
              </a:rPr>
              <a:t>tag on it is used for making decisions in the </a:t>
            </a:r>
            <a:r>
              <a:rPr lang="en-US" sz="2000" dirty="0" smtClean="0">
                <a:solidFill>
                  <a:schemeClr val="bg1"/>
                </a:solidFill>
              </a:rPr>
              <a:t>program.</a:t>
            </a:r>
          </a:p>
          <a:p>
            <a:pPr>
              <a:lnSpc>
                <a:spcPct val="150000"/>
              </a:lnSpc>
              <a:buFont typeface="Arial" pitchFamily="34" charset="0"/>
              <a:buChar char="•"/>
            </a:pPr>
            <a:r>
              <a:rPr lang="en-US" sz="2000" dirty="0" err="1" smtClean="0">
                <a:solidFill>
                  <a:schemeClr val="bg1"/>
                </a:solidFill>
              </a:rPr>
              <a:t>display_label</a:t>
            </a:r>
            <a:r>
              <a:rPr lang="en-US" sz="2000" dirty="0" smtClean="0">
                <a:solidFill>
                  <a:schemeClr val="bg1"/>
                </a:solidFill>
              </a:rPr>
              <a:t>: </a:t>
            </a:r>
            <a:r>
              <a:rPr lang="en-US" sz="2000" dirty="0">
                <a:solidFill>
                  <a:schemeClr val="bg1"/>
                </a:solidFill>
              </a:rPr>
              <a:t>Method to display introductory messages on screen before the start of the </a:t>
            </a:r>
            <a:r>
              <a:rPr lang="en-US" sz="2000" dirty="0" smtClean="0">
                <a:solidFill>
                  <a:schemeClr val="bg1"/>
                </a:solidFill>
              </a:rPr>
              <a:t>game.</a:t>
            </a:r>
            <a:endParaRPr lang="en-US" sz="2000" dirty="0">
              <a:solidFill>
                <a:schemeClr val="bg1"/>
              </a:solidFill>
            </a:endParaRPr>
          </a:p>
          <a:p>
            <a:pPr>
              <a:buFont typeface="Arial" pitchFamily="34" charset="0"/>
              <a:buChar char="•"/>
            </a:pPr>
            <a:endParaRPr lang="en-US" sz="2000" dirty="0"/>
          </a:p>
          <a:p>
            <a:endParaRPr lang="en-US" sz="2000" dirty="0"/>
          </a:p>
          <a:p>
            <a:pPr>
              <a:lnSpc>
                <a:spcPct val="150000"/>
              </a:lnSpc>
              <a:buFont typeface="Arial" pitchFamily="34" charset="0"/>
              <a:buChar char="•"/>
            </a:pPr>
            <a:endParaRPr lang="en-US" sz="2000" dirty="0" smtClean="0"/>
          </a:p>
          <a:p>
            <a:pPr>
              <a:buFont typeface="Arial" pitchFamily="34" charset="0"/>
              <a:buChar char="•"/>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extBox 1"/>
          <p:cNvSpPr txBox="1"/>
          <p:nvPr/>
        </p:nvSpPr>
        <p:spPr>
          <a:xfrm>
            <a:off x="500034" y="357166"/>
            <a:ext cx="7929617" cy="1295868"/>
          </a:xfrm>
          <a:prstGeom prst="rect">
            <a:avLst/>
          </a:prstGeom>
          <a:noFill/>
        </p:spPr>
        <p:txBody>
          <a:bodyPr wrap="square" rtlCol="0">
            <a:spAutoFit/>
          </a:bodyPr>
          <a:lstStyle/>
          <a:p>
            <a:pPr>
              <a:lnSpc>
                <a:spcPct val="150000"/>
              </a:lnSpc>
              <a:buFont typeface="Arial" pitchFamily="34" charset="0"/>
              <a:buChar char="•"/>
            </a:pPr>
            <a:r>
              <a:rPr lang="en-US" dirty="0" err="1" smtClean="0">
                <a:solidFill>
                  <a:schemeClr val="bg1"/>
                </a:solidFill>
              </a:rPr>
              <a:t>start_game</a:t>
            </a:r>
            <a:r>
              <a:rPr lang="en-US" dirty="0" smtClean="0">
                <a:solidFill>
                  <a:schemeClr val="bg1"/>
                </a:solidFill>
              </a:rPr>
              <a:t>: 'while True' animation loop keeps moving the snake and updating the canvas. Checks for events like hit food/self/other snake/wall to keep updating snake size/scores, etc until game is over.</a:t>
            </a:r>
          </a:p>
        </p:txBody>
      </p:sp>
      <p:sp>
        <p:nvSpPr>
          <p:cNvPr id="6" name="Rectangle 5"/>
          <p:cNvSpPr/>
          <p:nvPr/>
        </p:nvSpPr>
        <p:spPr>
          <a:xfrm>
            <a:off x="2714612" y="2571744"/>
            <a:ext cx="3630738"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IN"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434</Words>
  <Application>Microsoft Office PowerPoint</Application>
  <PresentationFormat>On-screen Show (4:3)</PresentationFormat>
  <Paragraphs>54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Team Members Dinesh Kumar S P Sumanth Raj Dhiran Kumar Reddy Kalyan Ram</vt:lpstr>
      <vt:lpstr>Multi Player Snake Game</vt:lpstr>
      <vt:lpstr>Class Snake</vt:lpstr>
      <vt:lpstr>move_snake: Algorithm to move snake:         1) The ‘snake head’ is repositioned based on the player controls.         2) The block following the snake head is programmed to take         snake head’s previous position in the subsequent frame.         Similarly, the 3rd block takes the 2nd block position and so on.</vt:lpstr>
      <vt:lpstr>Slide 5</vt:lpstr>
      <vt:lpstr>Slide 6</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Dinesh Kumar S P Sumanth Raj Dhiran Kumar Reddy Kalyan Ram</dc:title>
  <dc:creator>DINESH KUMAR. S</dc:creator>
  <cp:lastModifiedBy>DINESH KUMAR. S</cp:lastModifiedBy>
  <cp:revision>13</cp:revision>
  <dcterms:created xsi:type="dcterms:W3CDTF">2022-12-10T00:29:56Z</dcterms:created>
  <dcterms:modified xsi:type="dcterms:W3CDTF">2022-12-10T02:33:40Z</dcterms:modified>
</cp:coreProperties>
</file>