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0042-2C6B-436E-B5BF-CE0786E77A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EE96-C7E8-4D9F-A68C-1247A25E60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 Diagram for Data Consumer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051" y="1600200"/>
            <a:ext cx="38578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 Diagram for Cloud Admin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5221" y="1675056"/>
            <a:ext cx="4233558" cy="43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Chart Diagram for Data Owner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4050" y="1600200"/>
            <a:ext cx="1935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Chart Diagram for Data Consumer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6129" y="1600200"/>
            <a:ext cx="1831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Chart Diagram for Cloud Admin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80631" y="1600200"/>
            <a:ext cx="21827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 for Data Owner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7139" y="1600200"/>
            <a:ext cx="35697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Diagram for Data Consumer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5721" y="1600200"/>
            <a:ext cx="36925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 for Cloud Admin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8817" y="1600200"/>
            <a:ext cx="33863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2026" y="1600200"/>
            <a:ext cx="28599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4586" y="1600200"/>
            <a:ext cx="54548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600200"/>
            <a:ext cx="40719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Diagram for Data Owner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14962" y="1600200"/>
            <a:ext cx="29140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Diagram for Data Consumer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7643" y="1600200"/>
            <a:ext cx="29687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Diagram for Cloud Admin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7607" y="1652556"/>
            <a:ext cx="3128785" cy="44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for Data Owner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600200"/>
            <a:ext cx="59293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for Data User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00200"/>
            <a:ext cx="65722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for Cloud Admin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600200"/>
            <a:ext cx="59293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 Diagram for Data Owner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3247" y="1600200"/>
            <a:ext cx="57575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86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System Design</vt:lpstr>
      <vt:lpstr>User Diagram</vt:lpstr>
      <vt:lpstr>User Diagram for Data Owner</vt:lpstr>
      <vt:lpstr>User Diagram for Data Consumer</vt:lpstr>
      <vt:lpstr>User Diagram for Cloud Admin</vt:lpstr>
      <vt:lpstr>Sequence Diagram for Data Owner</vt:lpstr>
      <vt:lpstr>Sequence Diagram for Data User</vt:lpstr>
      <vt:lpstr>Sequence Diagram for Cloud Admin</vt:lpstr>
      <vt:lpstr>Collaboration Diagram for Data Owner</vt:lpstr>
      <vt:lpstr>Collaboration Diagram for Data Consumer</vt:lpstr>
      <vt:lpstr>Collaboration Diagram for Cloud Admin</vt:lpstr>
      <vt:lpstr>State Chart Diagram for Data Owner</vt:lpstr>
      <vt:lpstr>State Chart Diagram for Data Consumer</vt:lpstr>
      <vt:lpstr>State Chart Diagram for Cloud Admin</vt:lpstr>
      <vt:lpstr>Activity Diagram for Data Owner</vt:lpstr>
      <vt:lpstr>Activity Diagram for Data Consumer</vt:lpstr>
      <vt:lpstr>Activity Diagram for Cloud Admin</vt:lpstr>
      <vt:lpstr>Class Diagram</vt:lpstr>
      <vt:lpstr>Deployment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KIRAN</dc:creator>
  <cp:lastModifiedBy>KIRAN</cp:lastModifiedBy>
  <cp:revision>24</cp:revision>
  <dcterms:created xsi:type="dcterms:W3CDTF">2016-03-06T06:25:04Z</dcterms:created>
  <dcterms:modified xsi:type="dcterms:W3CDTF">2016-03-06T08:28:38Z</dcterms:modified>
</cp:coreProperties>
</file>