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62" r:id="rId17"/>
    <p:sldId id="2146847055" r:id="rId18"/>
    <p:sldId id="2146847059" r:id="rId19"/>
    <p:sldId id="2146847072" r:id="rId20"/>
    <p:sldId id="2146847069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DINESH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DINESH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GURUGRAM UNIVERSITY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BTECH COMPUTER SCIENCE &amp;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460E9-A73E-6C86-5394-2083303D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53" y="913940"/>
            <a:ext cx="9633221" cy="524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AA687-4D77-7F29-8C66-4E4B46485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396" y="792355"/>
            <a:ext cx="9443049" cy="27679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9D872-1AEA-3EAF-5032-79F6822C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98" y="3925295"/>
            <a:ext cx="9418744" cy="27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10C27-2621-BB99-676D-B61D002B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8666-CC77-EA8A-CA00-890B46FB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F2C06-10CA-90D4-23AE-387597E9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62" y="862641"/>
            <a:ext cx="7801713" cy="53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62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Travel Planner Agent simplifies the trip planning experience by combining the power of </a:t>
            </a:r>
            <a:r>
              <a:rPr lang="en-US" sz="2800" b="1" dirty="0"/>
              <a:t>AI</a:t>
            </a:r>
            <a:r>
              <a:rPr lang="en-US" sz="2800" dirty="0"/>
              <a:t> and </a:t>
            </a:r>
            <a:r>
              <a:rPr lang="en-US" sz="2800" b="1" dirty="0"/>
              <a:t>IBM Cloud services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It offers </a:t>
            </a:r>
            <a:r>
              <a:rPr lang="en-US" sz="2800" b="1" dirty="0"/>
              <a:t>personalized itineraries</a:t>
            </a:r>
            <a:r>
              <a:rPr lang="en-US" sz="2800" dirty="0"/>
              <a:t>, integrates </a:t>
            </a:r>
            <a:r>
              <a:rPr lang="en-US" sz="2800" b="1" dirty="0"/>
              <a:t>real-time data</a:t>
            </a:r>
            <a:r>
              <a:rPr lang="en-US" sz="2800" dirty="0"/>
              <a:t> like weather and transport, and delivers a seamless interaction through a smart assistant.</a:t>
            </a:r>
          </a:p>
          <a:p>
            <a:r>
              <a:rPr lang="en-US" sz="2800" dirty="0"/>
              <a:t>This project demonstrates the effective use of: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b="1" dirty="0"/>
              <a:t>Watson Assistant</a:t>
            </a:r>
            <a:r>
              <a:rPr lang="en-US" sz="2500" dirty="0"/>
              <a:t> for conversational AI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b="1" dirty="0"/>
              <a:t>IBM Code Engine</a:t>
            </a:r>
            <a:r>
              <a:rPr lang="en-US" sz="2500" dirty="0"/>
              <a:t> for deployment</a:t>
            </a:r>
          </a:p>
          <a:p>
            <a:r>
              <a:rPr lang="en-US" sz="2800" dirty="0"/>
              <a:t>The agent enhances the travel experience by saving time, improving decision-making, and reducing manual effort — all in a </a:t>
            </a:r>
            <a:r>
              <a:rPr lang="en-US" sz="2800" b="1" dirty="0"/>
              <a:t>cloud-native, scalable way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IN" sz="2800" dirty="0"/>
              <a:t>🔗 </a:t>
            </a:r>
            <a:r>
              <a:rPr lang="en-IN" sz="2800" b="1" dirty="0"/>
              <a:t>Live Booking Integration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/>
              <a:t>Integrate APIs for </a:t>
            </a:r>
            <a:r>
              <a:rPr lang="en-US" sz="2400" b="1" dirty="0"/>
              <a:t>real-time flight, hotel, and transport bookings</a:t>
            </a:r>
            <a:endParaRPr lang="en-IN" sz="2400" b="1" dirty="0"/>
          </a:p>
          <a:p>
            <a:pPr marL="305435" indent="-305435"/>
            <a:r>
              <a:rPr lang="en-IN" sz="2800" dirty="0"/>
              <a:t>🌐 </a:t>
            </a:r>
            <a:r>
              <a:rPr lang="en-IN" sz="2800" b="1" dirty="0"/>
              <a:t>Multilingual Support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700" dirty="0"/>
              <a:t>Allow users to interact in different </a:t>
            </a:r>
            <a:r>
              <a:rPr lang="en-US" sz="2700" b="1" dirty="0"/>
              <a:t>languages</a:t>
            </a:r>
            <a:r>
              <a:rPr lang="en-US" sz="2700" dirty="0"/>
              <a:t> for wider accessibility</a:t>
            </a:r>
            <a:endParaRPr lang="en-IN" sz="2400" b="1" dirty="0"/>
          </a:p>
          <a:p>
            <a:pPr marL="305435" indent="-305435"/>
            <a:r>
              <a:rPr lang="en-US" sz="2800" dirty="0"/>
              <a:t>🚦 </a:t>
            </a:r>
            <a:r>
              <a:rPr lang="en-US" sz="2800" b="1" dirty="0"/>
              <a:t>Live Traffic &amp; Delay Updates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700" dirty="0"/>
              <a:t>Integrate </a:t>
            </a:r>
            <a:r>
              <a:rPr lang="en-US" sz="2700" b="1" dirty="0"/>
              <a:t>live traffic data</a:t>
            </a:r>
            <a:r>
              <a:rPr lang="en-US" sz="2700" dirty="0"/>
              <a:t> to update routes and timings dynamically</a:t>
            </a:r>
            <a:endParaRPr lang="en-US" sz="2400" b="1" dirty="0"/>
          </a:p>
          <a:p>
            <a:pPr marL="305435" indent="-305435"/>
            <a:r>
              <a:rPr lang="en-IN" sz="2800" dirty="0"/>
              <a:t>🧳 </a:t>
            </a:r>
            <a:r>
              <a:rPr lang="en-IN" sz="2800" b="1" dirty="0"/>
              <a:t>Trip Sharing &amp; Collaboration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700" dirty="0"/>
              <a:t>Let users </a:t>
            </a:r>
            <a:r>
              <a:rPr lang="en-US" sz="2700" b="1" dirty="0"/>
              <a:t>share</a:t>
            </a:r>
            <a:r>
              <a:rPr lang="en-US" sz="2700" dirty="0"/>
              <a:t> and </a:t>
            </a:r>
            <a:r>
              <a:rPr lang="en-US" sz="2700" b="1" dirty="0"/>
              <a:t>collaborate</a:t>
            </a:r>
            <a:r>
              <a:rPr lang="en-US" sz="2700" dirty="0"/>
              <a:t> on plans with friends or family</a:t>
            </a:r>
            <a:endParaRPr lang="en-US" sz="24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CE05C-D014-20D2-5363-02A9C54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241" y="805694"/>
            <a:ext cx="6061495" cy="46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94282-03CA-42ED-6D85-8FE67C82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F044-7111-C53A-0610-5C2E4970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D6E-F8B3-91D2-ABEF-4D722879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A1005-B289-8740-D056-B8B5D29D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214" y="702156"/>
            <a:ext cx="7207273" cy="55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2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9ADFD-B3D2-5557-A30B-73E8938F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50" y="823857"/>
            <a:ext cx="7604350" cy="53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  <a:p>
            <a:endParaRPr lang="en-IN" dirty="0"/>
          </a:p>
          <a:p>
            <a:r>
              <a:rPr lang="en-IN" dirty="0"/>
              <a:t>GITHUB LINK : https://github.com/DineshMahech/Travel_Planner_AI_Agent_IBM_Cloud_Project.git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Travel Planner Agent</a:t>
            </a:r>
            <a:r>
              <a:rPr lang="en-US" sz="2000" dirty="0"/>
              <a:t> is an AI-powered assistant that helps users plan trips efficiently and intelligently. </a:t>
            </a:r>
          </a:p>
          <a:p>
            <a:pPr marL="0" indent="0">
              <a:buNone/>
            </a:pPr>
            <a:r>
              <a:rPr lang="en-US" sz="2000" dirty="0"/>
              <a:t>It uses real-time data to suggest destinations, build itineraries, and recommend transport and accommodation options. </a:t>
            </a:r>
          </a:p>
          <a:p>
            <a:pPr marL="0" indent="0">
              <a:buNone/>
            </a:pPr>
            <a:r>
              <a:rPr lang="en-US" sz="2000" dirty="0"/>
              <a:t>By understanding user preferences, budgets, and constraints, it tailors personalized travel plans. Integrated with maps, weather updates, and local guides, it ensures a smooth travel experience. </a:t>
            </a:r>
          </a:p>
          <a:p>
            <a:pPr marL="0" indent="0">
              <a:buNone/>
            </a:pPr>
            <a:r>
              <a:rPr lang="en-US" sz="2000" dirty="0"/>
              <a:t>The agent can also manage bookings, alert users to changes, and optimize schedules on the go. </a:t>
            </a:r>
          </a:p>
          <a:p>
            <a:pPr marL="0" indent="0">
              <a:buNone/>
            </a:pPr>
            <a:r>
              <a:rPr lang="en-US" sz="2000" dirty="0"/>
              <a:t>This smart assistant transforms complex travel planning into a seamless, enjoyable process. </a:t>
            </a:r>
            <a:br>
              <a:rPr lang="en-US" sz="2000" dirty="0">
                <a:latin typeface="Calibri"/>
                <a:ea typeface="Calibri"/>
                <a:cs typeface="Calibri"/>
              </a:rPr>
            </a:br>
            <a:endParaRPr lang="en-US" sz="20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Studio</a:t>
            </a:r>
          </a:p>
          <a:p>
            <a:pPr marL="0" indent="0">
              <a:buNone/>
            </a:pPr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dirty="0"/>
              <a:t>Personalized Itineraries with AI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The agent builds day-by-day plans based on </a:t>
            </a:r>
            <a:r>
              <a:rPr lang="en-US" sz="2500" b="1" dirty="0"/>
              <a:t>user preferences, budget, and travel dates</a:t>
            </a:r>
            <a:r>
              <a:rPr lang="en-US" sz="2500" dirty="0"/>
              <a:t> — not just generic suggestions.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/>
              <a:t>Real-Time Data Integration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Integrated with </a:t>
            </a:r>
            <a:r>
              <a:rPr lang="en-US" sz="2500" b="1" dirty="0"/>
              <a:t>weather updates</a:t>
            </a:r>
            <a:r>
              <a:rPr lang="en-US" sz="2500" dirty="0"/>
              <a:t> and (optionally) </a:t>
            </a:r>
            <a:r>
              <a:rPr lang="en-US" sz="2500" b="1" dirty="0"/>
              <a:t>Google Maps</a:t>
            </a:r>
            <a:r>
              <a:rPr lang="en-US" sz="2500" dirty="0"/>
              <a:t> to adapt plans dynamically.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Built Using IBM Watson + Granite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Uses </a:t>
            </a:r>
            <a:r>
              <a:rPr lang="en-US" sz="2500" b="1" dirty="0"/>
              <a:t>Watson Assistant</a:t>
            </a:r>
            <a:r>
              <a:rPr lang="en-US" sz="2500" dirty="0"/>
              <a:t> for natural conversation, and </a:t>
            </a:r>
            <a:r>
              <a:rPr lang="en-US" sz="2500" b="1" dirty="0"/>
              <a:t>Granite LLM</a:t>
            </a:r>
            <a:r>
              <a:rPr lang="en-US" sz="2500" dirty="0"/>
              <a:t> (optional) for smarter trip responses or summaries.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/>
              <a:t>Smart Schedule Optimization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Automatically arranges attractions based on </a:t>
            </a:r>
            <a:r>
              <a:rPr lang="en-US" sz="2500" b="1" dirty="0"/>
              <a:t>opening hours</a:t>
            </a:r>
            <a:r>
              <a:rPr lang="en-US" sz="2500" dirty="0"/>
              <a:t>, </a:t>
            </a:r>
            <a:r>
              <a:rPr lang="en-US" sz="2500" b="1" dirty="0"/>
              <a:t>travel time</a:t>
            </a:r>
            <a:r>
              <a:rPr lang="en-US" sz="2500" dirty="0"/>
              <a:t>, and </a:t>
            </a:r>
            <a:r>
              <a:rPr lang="en-US" sz="2500" b="1" dirty="0"/>
              <a:t>user preferences</a:t>
            </a:r>
            <a:r>
              <a:rPr lang="en-US" sz="25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/>
              <a:t>One-Stop Travel Planning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From </a:t>
            </a:r>
            <a:r>
              <a:rPr lang="en-US" sz="2500" b="1" dirty="0"/>
              <a:t>destination search to itinerary + bookings + alerts</a:t>
            </a:r>
            <a:r>
              <a:rPr lang="en-US" sz="2500" dirty="0"/>
              <a:t> — all managed by one AI-powered assistant.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Hosted Fully on IBM Cloud (Lite)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500" dirty="0"/>
              <a:t>Serverless deployment using </a:t>
            </a:r>
            <a:r>
              <a:rPr lang="en-US" sz="2500" b="1" dirty="0"/>
              <a:t>IBM Code Engine</a:t>
            </a:r>
            <a:r>
              <a:rPr lang="en-US" sz="2500" dirty="0"/>
              <a:t>, cloud-native and scalable — even on free tier.</a:t>
            </a:r>
            <a:endParaRPr lang="en-IN" sz="25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Target Users:</a:t>
            </a:r>
            <a:br>
              <a:rPr lang="en-US" sz="2800" dirty="0"/>
            </a:br>
            <a:r>
              <a:rPr lang="en-US" sz="2800" dirty="0"/>
              <a:t>🔹 Tourists, Students, Families, Business Travelers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What They Gain:</a:t>
            </a:r>
            <a:br>
              <a:rPr lang="en-US" sz="2800" dirty="0"/>
            </a:br>
            <a:r>
              <a:rPr lang="en-US" sz="2800" dirty="0"/>
              <a:t>✅ AI-powered trip planning in minutes</a:t>
            </a:r>
            <a:br>
              <a:rPr lang="en-US" sz="2800" dirty="0"/>
            </a:br>
            <a:r>
              <a:rPr lang="en-US" sz="2800" dirty="0"/>
              <a:t>✅ One-stop solution for destinations, travel, and stay</a:t>
            </a:r>
            <a:br>
              <a:rPr lang="en-US" sz="2800" dirty="0"/>
            </a:br>
            <a:r>
              <a:rPr lang="en-US" sz="2800" dirty="0"/>
              <a:t>✅ Real-time updates and personalized itineraries</a:t>
            </a:r>
            <a:br>
              <a:rPr lang="en-US" sz="2800" dirty="0"/>
            </a:br>
            <a:r>
              <a:rPr lang="en-US" sz="2800" dirty="0"/>
              <a:t>✅ Easy-to-use chatbot assistant for planning on the go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56117-BCB1-FA91-7237-148DF03B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672" y="1040186"/>
            <a:ext cx="9425797" cy="49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18575-04A1-F254-8DEF-BDEE6D61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410" y="759125"/>
            <a:ext cx="5363332" cy="58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1353</TotalTime>
  <Words>595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Travel PLANNER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rohitmahech2003@gmail.com</cp:lastModifiedBy>
  <cp:revision>146</cp:revision>
  <dcterms:created xsi:type="dcterms:W3CDTF">2021-05-26T16:50:10Z</dcterms:created>
  <dcterms:modified xsi:type="dcterms:W3CDTF">2025-08-04T19:01:40Z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