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0" r:id="rId4"/>
    <p:sldId id="261" r:id="rId5"/>
    <p:sldId id="262" r:id="rId6"/>
    <p:sldId id="263" r:id="rId7"/>
    <p:sldId id="264" r:id="rId8"/>
    <p:sldId id="265" r:id="rId9"/>
    <p:sldId id="259" r:id="rId10"/>
  </p:sldIdLst>
  <p:sldSz cx="12384088" cy="6983413"/>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238461" y="1995702"/>
            <a:ext cx="5918120" cy="26703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820423" y="-597216"/>
            <a:ext cx="5918120" cy="7856156"/>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48011" y="1142888"/>
            <a:ext cx="9288066" cy="243126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48011" y="3667909"/>
            <a:ext cx="9288066" cy="168604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1"/>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1"/>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7" name="Google Shape;27;p8"/>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44959" y="1741005"/>
            <a:ext cx="10681276" cy="290490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44959" y="4673394"/>
            <a:ext cx="10681276" cy="152762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rgbClr val="888888"/>
              </a:buClr>
              <a:buSzPts val="2400"/>
              <a:buNone/>
              <a:defRPr sz="2400">
                <a:solidFill>
                  <a:srgbClr val="888888"/>
                </a:solidFill>
              </a:defRPr>
            </a:lvl1pPr>
            <a:lvl2pPr marL="914411" lvl="1" indent="-228604" algn="l">
              <a:lnSpc>
                <a:spcPct val="90000"/>
              </a:lnSpc>
              <a:spcBef>
                <a:spcPts val="500"/>
              </a:spcBef>
              <a:spcAft>
                <a:spcPts val="0"/>
              </a:spcAft>
              <a:buClr>
                <a:srgbClr val="888888"/>
              </a:buClr>
              <a:buSzPts val="2000"/>
              <a:buNone/>
              <a:defRPr sz="2000">
                <a:solidFill>
                  <a:srgbClr val="888888"/>
                </a:solidFill>
              </a:defRPr>
            </a:lvl2pPr>
            <a:lvl3pPr marL="1371617" lvl="2" indent="-228604" algn="l">
              <a:lnSpc>
                <a:spcPct val="90000"/>
              </a:lnSpc>
              <a:spcBef>
                <a:spcPts val="500"/>
              </a:spcBef>
              <a:spcAft>
                <a:spcPts val="0"/>
              </a:spcAft>
              <a:buClr>
                <a:srgbClr val="888888"/>
              </a:buClr>
              <a:buSzPts val="1800"/>
              <a:buNone/>
              <a:defRPr sz="1801">
                <a:solidFill>
                  <a:srgbClr val="888888"/>
                </a:solidFill>
              </a:defRPr>
            </a:lvl3pPr>
            <a:lvl4pPr marL="1828823" lvl="3" indent="-228604" algn="l">
              <a:lnSpc>
                <a:spcPct val="90000"/>
              </a:lnSpc>
              <a:spcBef>
                <a:spcPts val="500"/>
              </a:spcBef>
              <a:spcAft>
                <a:spcPts val="0"/>
              </a:spcAft>
              <a:buClr>
                <a:srgbClr val="888888"/>
              </a:buClr>
              <a:buSzPts val="1600"/>
              <a:buNone/>
              <a:defRPr sz="1600">
                <a:solidFill>
                  <a:srgbClr val="888888"/>
                </a:solidFill>
              </a:defRPr>
            </a:lvl4pPr>
            <a:lvl5pPr marL="2286029" lvl="4" indent="-228604" algn="l">
              <a:lnSpc>
                <a:spcPct val="90000"/>
              </a:lnSpc>
              <a:spcBef>
                <a:spcPts val="500"/>
              </a:spcBef>
              <a:spcAft>
                <a:spcPts val="0"/>
              </a:spcAft>
              <a:buClr>
                <a:srgbClr val="888888"/>
              </a:buClr>
              <a:buSzPts val="1600"/>
              <a:buNone/>
              <a:defRPr sz="1600">
                <a:solidFill>
                  <a:srgbClr val="888888"/>
                </a:solidFill>
              </a:defRPr>
            </a:lvl5pPr>
            <a:lvl6pPr marL="2743234" lvl="5" indent="-228604" algn="l">
              <a:lnSpc>
                <a:spcPct val="90000"/>
              </a:lnSpc>
              <a:spcBef>
                <a:spcPts val="500"/>
              </a:spcBef>
              <a:spcAft>
                <a:spcPts val="0"/>
              </a:spcAft>
              <a:buClr>
                <a:srgbClr val="888888"/>
              </a:buClr>
              <a:buSzPts val="1600"/>
              <a:buNone/>
              <a:defRPr sz="1600">
                <a:solidFill>
                  <a:srgbClr val="888888"/>
                </a:solidFill>
              </a:defRPr>
            </a:lvl6pPr>
            <a:lvl7pPr marL="3200440" lvl="6" indent="-228604" algn="l">
              <a:lnSpc>
                <a:spcPct val="90000"/>
              </a:lnSpc>
              <a:spcBef>
                <a:spcPts val="500"/>
              </a:spcBef>
              <a:spcAft>
                <a:spcPts val="0"/>
              </a:spcAft>
              <a:buClr>
                <a:srgbClr val="888888"/>
              </a:buClr>
              <a:buSzPts val="1600"/>
              <a:buNone/>
              <a:defRPr sz="1600">
                <a:solidFill>
                  <a:srgbClr val="888888"/>
                </a:solidFill>
              </a:defRPr>
            </a:lvl7pPr>
            <a:lvl8pPr marL="3657646" lvl="7" indent="-228604" algn="l">
              <a:lnSpc>
                <a:spcPct val="90000"/>
              </a:lnSpc>
              <a:spcBef>
                <a:spcPts val="500"/>
              </a:spcBef>
              <a:spcAft>
                <a:spcPts val="0"/>
              </a:spcAft>
              <a:buClr>
                <a:srgbClr val="888888"/>
              </a:buClr>
              <a:buSzPts val="1600"/>
              <a:buNone/>
              <a:defRPr sz="1600">
                <a:solidFill>
                  <a:srgbClr val="888888"/>
                </a:solidFill>
              </a:defRPr>
            </a:lvl8pPr>
            <a:lvl9pPr marL="4114851" lvl="8" indent="-228604"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51407" y="1859011"/>
            <a:ext cx="5263237" cy="4430911"/>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69446" y="1859011"/>
            <a:ext cx="5263237" cy="4430911"/>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5302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53023" y="1711907"/>
            <a:ext cx="5239049" cy="838979"/>
          </a:xfrm>
          <a:prstGeom prst="rect">
            <a:avLst/>
          </a:prstGeom>
          <a:noFill/>
          <a:ln>
            <a:noFill/>
          </a:ln>
        </p:spPr>
        <p:txBody>
          <a:bodyPr spcFirstLastPara="1" wrap="square" lIns="91425" tIns="45700" rIns="91425" bIns="45700" anchor="b" anchorCtr="0">
            <a:normAutofit/>
          </a:bodyPr>
          <a:lstStyle>
            <a:lvl1pPr marL="457206" lvl="0" indent="-228604" algn="l">
              <a:lnSpc>
                <a:spcPct val="90000"/>
              </a:lnSpc>
              <a:spcBef>
                <a:spcPts val="1001"/>
              </a:spcBef>
              <a:spcAft>
                <a:spcPts val="0"/>
              </a:spcAft>
              <a:buClr>
                <a:schemeClr val="dk1"/>
              </a:buClr>
              <a:buSzPts val="2400"/>
              <a:buNone/>
              <a:defRPr sz="2400" b="1"/>
            </a:lvl1pPr>
            <a:lvl2pPr marL="914411" lvl="1" indent="-228604" algn="l">
              <a:lnSpc>
                <a:spcPct val="90000"/>
              </a:lnSpc>
              <a:spcBef>
                <a:spcPts val="500"/>
              </a:spcBef>
              <a:spcAft>
                <a:spcPts val="0"/>
              </a:spcAft>
              <a:buClr>
                <a:schemeClr val="dk1"/>
              </a:buClr>
              <a:buSzPts val="2000"/>
              <a:buNone/>
              <a:defRPr sz="2000" b="1"/>
            </a:lvl2pPr>
            <a:lvl3pPr marL="1371617" lvl="2" indent="-228604" algn="l">
              <a:lnSpc>
                <a:spcPct val="90000"/>
              </a:lnSpc>
              <a:spcBef>
                <a:spcPts val="500"/>
              </a:spcBef>
              <a:spcAft>
                <a:spcPts val="0"/>
              </a:spcAft>
              <a:buClr>
                <a:schemeClr val="dk1"/>
              </a:buClr>
              <a:buSzPts val="1800"/>
              <a:buNone/>
              <a:defRPr sz="1801" b="1"/>
            </a:lvl3pPr>
            <a:lvl4pPr marL="1828823" lvl="3" indent="-228604" algn="l">
              <a:lnSpc>
                <a:spcPct val="90000"/>
              </a:lnSpc>
              <a:spcBef>
                <a:spcPts val="500"/>
              </a:spcBef>
              <a:spcAft>
                <a:spcPts val="0"/>
              </a:spcAft>
              <a:buClr>
                <a:schemeClr val="dk1"/>
              </a:buClr>
              <a:buSzPts val="1600"/>
              <a:buNone/>
              <a:defRPr sz="1600" b="1"/>
            </a:lvl4pPr>
            <a:lvl5pPr marL="2286029" lvl="4" indent="-228604" algn="l">
              <a:lnSpc>
                <a:spcPct val="90000"/>
              </a:lnSpc>
              <a:spcBef>
                <a:spcPts val="500"/>
              </a:spcBef>
              <a:spcAft>
                <a:spcPts val="0"/>
              </a:spcAft>
              <a:buClr>
                <a:schemeClr val="dk1"/>
              </a:buClr>
              <a:buSzPts val="1600"/>
              <a:buNone/>
              <a:defRPr sz="1600" b="1"/>
            </a:lvl5pPr>
            <a:lvl6pPr marL="2743234" lvl="5" indent="-228604" algn="l">
              <a:lnSpc>
                <a:spcPct val="90000"/>
              </a:lnSpc>
              <a:spcBef>
                <a:spcPts val="500"/>
              </a:spcBef>
              <a:spcAft>
                <a:spcPts val="0"/>
              </a:spcAft>
              <a:buClr>
                <a:schemeClr val="dk1"/>
              </a:buClr>
              <a:buSzPts val="1600"/>
              <a:buNone/>
              <a:defRPr sz="1600" b="1"/>
            </a:lvl6pPr>
            <a:lvl7pPr marL="3200440" lvl="6" indent="-228604" algn="l">
              <a:lnSpc>
                <a:spcPct val="90000"/>
              </a:lnSpc>
              <a:spcBef>
                <a:spcPts val="500"/>
              </a:spcBef>
              <a:spcAft>
                <a:spcPts val="0"/>
              </a:spcAft>
              <a:buClr>
                <a:schemeClr val="dk1"/>
              </a:buClr>
              <a:buSzPts val="1600"/>
              <a:buNone/>
              <a:defRPr sz="1600" b="1"/>
            </a:lvl7pPr>
            <a:lvl8pPr marL="3657646" lvl="7" indent="-228604" algn="l">
              <a:lnSpc>
                <a:spcPct val="90000"/>
              </a:lnSpc>
              <a:spcBef>
                <a:spcPts val="500"/>
              </a:spcBef>
              <a:spcAft>
                <a:spcPts val="0"/>
              </a:spcAft>
              <a:buClr>
                <a:schemeClr val="dk1"/>
              </a:buClr>
              <a:buSzPts val="1600"/>
              <a:buNone/>
              <a:defRPr sz="1600" b="1"/>
            </a:lvl8pPr>
            <a:lvl9pPr marL="4114851" lvl="8" indent="-228604"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53023" y="2550887"/>
            <a:ext cx="5239049" cy="3751968"/>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269448" y="1711907"/>
            <a:ext cx="5264850" cy="838979"/>
          </a:xfrm>
          <a:prstGeom prst="rect">
            <a:avLst/>
          </a:prstGeom>
          <a:noFill/>
          <a:ln>
            <a:noFill/>
          </a:ln>
        </p:spPr>
        <p:txBody>
          <a:bodyPr spcFirstLastPara="1" wrap="square" lIns="91425" tIns="45700" rIns="91425" bIns="45700" anchor="b" anchorCtr="0">
            <a:normAutofit/>
          </a:bodyPr>
          <a:lstStyle>
            <a:lvl1pPr marL="457206" lvl="0" indent="-228604" algn="l">
              <a:lnSpc>
                <a:spcPct val="90000"/>
              </a:lnSpc>
              <a:spcBef>
                <a:spcPts val="1001"/>
              </a:spcBef>
              <a:spcAft>
                <a:spcPts val="0"/>
              </a:spcAft>
              <a:buClr>
                <a:schemeClr val="dk1"/>
              </a:buClr>
              <a:buSzPts val="2400"/>
              <a:buNone/>
              <a:defRPr sz="2400" b="1"/>
            </a:lvl1pPr>
            <a:lvl2pPr marL="914411" lvl="1" indent="-228604" algn="l">
              <a:lnSpc>
                <a:spcPct val="90000"/>
              </a:lnSpc>
              <a:spcBef>
                <a:spcPts val="500"/>
              </a:spcBef>
              <a:spcAft>
                <a:spcPts val="0"/>
              </a:spcAft>
              <a:buClr>
                <a:schemeClr val="dk1"/>
              </a:buClr>
              <a:buSzPts val="2000"/>
              <a:buNone/>
              <a:defRPr sz="2000" b="1"/>
            </a:lvl2pPr>
            <a:lvl3pPr marL="1371617" lvl="2" indent="-228604" algn="l">
              <a:lnSpc>
                <a:spcPct val="90000"/>
              </a:lnSpc>
              <a:spcBef>
                <a:spcPts val="500"/>
              </a:spcBef>
              <a:spcAft>
                <a:spcPts val="0"/>
              </a:spcAft>
              <a:buClr>
                <a:schemeClr val="dk1"/>
              </a:buClr>
              <a:buSzPts val="1800"/>
              <a:buNone/>
              <a:defRPr sz="1801" b="1"/>
            </a:lvl3pPr>
            <a:lvl4pPr marL="1828823" lvl="3" indent="-228604" algn="l">
              <a:lnSpc>
                <a:spcPct val="90000"/>
              </a:lnSpc>
              <a:spcBef>
                <a:spcPts val="500"/>
              </a:spcBef>
              <a:spcAft>
                <a:spcPts val="0"/>
              </a:spcAft>
              <a:buClr>
                <a:schemeClr val="dk1"/>
              </a:buClr>
              <a:buSzPts val="1600"/>
              <a:buNone/>
              <a:defRPr sz="1600" b="1"/>
            </a:lvl4pPr>
            <a:lvl5pPr marL="2286029" lvl="4" indent="-228604" algn="l">
              <a:lnSpc>
                <a:spcPct val="90000"/>
              </a:lnSpc>
              <a:spcBef>
                <a:spcPts val="500"/>
              </a:spcBef>
              <a:spcAft>
                <a:spcPts val="0"/>
              </a:spcAft>
              <a:buClr>
                <a:schemeClr val="dk1"/>
              </a:buClr>
              <a:buSzPts val="1600"/>
              <a:buNone/>
              <a:defRPr sz="1600" b="1"/>
            </a:lvl5pPr>
            <a:lvl6pPr marL="2743234" lvl="5" indent="-228604" algn="l">
              <a:lnSpc>
                <a:spcPct val="90000"/>
              </a:lnSpc>
              <a:spcBef>
                <a:spcPts val="500"/>
              </a:spcBef>
              <a:spcAft>
                <a:spcPts val="0"/>
              </a:spcAft>
              <a:buClr>
                <a:schemeClr val="dk1"/>
              </a:buClr>
              <a:buSzPts val="1600"/>
              <a:buNone/>
              <a:defRPr sz="1600" b="1"/>
            </a:lvl6pPr>
            <a:lvl7pPr marL="3200440" lvl="6" indent="-228604" algn="l">
              <a:lnSpc>
                <a:spcPct val="90000"/>
              </a:lnSpc>
              <a:spcBef>
                <a:spcPts val="500"/>
              </a:spcBef>
              <a:spcAft>
                <a:spcPts val="0"/>
              </a:spcAft>
              <a:buClr>
                <a:schemeClr val="dk1"/>
              </a:buClr>
              <a:buSzPts val="1600"/>
              <a:buNone/>
              <a:defRPr sz="1600" b="1"/>
            </a:lvl7pPr>
            <a:lvl8pPr marL="3657646" lvl="7" indent="-228604" algn="l">
              <a:lnSpc>
                <a:spcPct val="90000"/>
              </a:lnSpc>
              <a:spcBef>
                <a:spcPts val="500"/>
              </a:spcBef>
              <a:spcAft>
                <a:spcPts val="0"/>
              </a:spcAft>
              <a:buClr>
                <a:schemeClr val="dk1"/>
              </a:buClr>
              <a:buSzPts val="1600"/>
              <a:buNone/>
              <a:defRPr sz="1600" b="1"/>
            </a:lvl8pPr>
            <a:lvl9pPr marL="4114851" lvl="8" indent="-228604"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269448" y="2550887"/>
            <a:ext cx="5264850" cy="3751968"/>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53022" y="465561"/>
            <a:ext cx="3994189" cy="16294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264853" y="1005482"/>
            <a:ext cx="6269446" cy="4962750"/>
          </a:xfrm>
          <a:prstGeom prst="rect">
            <a:avLst/>
          </a:prstGeom>
          <a:noFill/>
          <a:ln>
            <a:noFill/>
          </a:ln>
        </p:spPr>
        <p:txBody>
          <a:bodyPr spcFirstLastPara="1" wrap="square" lIns="91425" tIns="45700" rIns="91425" bIns="45700" anchor="t" anchorCtr="0">
            <a:normAutofit/>
          </a:bodyPr>
          <a:lstStyle>
            <a:lvl1pPr marL="457206" lvl="0" indent="-431806" algn="l">
              <a:lnSpc>
                <a:spcPct val="90000"/>
              </a:lnSpc>
              <a:spcBef>
                <a:spcPts val="1001"/>
              </a:spcBef>
              <a:spcAft>
                <a:spcPts val="0"/>
              </a:spcAft>
              <a:buClr>
                <a:schemeClr val="dk1"/>
              </a:buClr>
              <a:buSzPts val="3200"/>
              <a:buChar char="•"/>
              <a:defRPr sz="3200"/>
            </a:lvl1pPr>
            <a:lvl2pPr marL="914411" lvl="1" indent="-406405" algn="l">
              <a:lnSpc>
                <a:spcPct val="90000"/>
              </a:lnSpc>
              <a:spcBef>
                <a:spcPts val="500"/>
              </a:spcBef>
              <a:spcAft>
                <a:spcPts val="0"/>
              </a:spcAft>
              <a:buClr>
                <a:schemeClr val="dk1"/>
              </a:buClr>
              <a:buSzPts val="2800"/>
              <a:buChar char="•"/>
              <a:defRPr sz="2800"/>
            </a:lvl2pPr>
            <a:lvl3pPr marL="1371617" lvl="2" indent="-381006" algn="l">
              <a:lnSpc>
                <a:spcPct val="90000"/>
              </a:lnSpc>
              <a:spcBef>
                <a:spcPts val="500"/>
              </a:spcBef>
              <a:spcAft>
                <a:spcPts val="0"/>
              </a:spcAft>
              <a:buClr>
                <a:schemeClr val="dk1"/>
              </a:buClr>
              <a:buSzPts val="2400"/>
              <a:buChar char="•"/>
              <a:defRPr sz="2400"/>
            </a:lvl3pPr>
            <a:lvl4pPr marL="1828823" lvl="3" indent="-355604" algn="l">
              <a:lnSpc>
                <a:spcPct val="90000"/>
              </a:lnSpc>
              <a:spcBef>
                <a:spcPts val="500"/>
              </a:spcBef>
              <a:spcAft>
                <a:spcPts val="0"/>
              </a:spcAft>
              <a:buClr>
                <a:schemeClr val="dk1"/>
              </a:buClr>
              <a:buSzPts val="2000"/>
              <a:buChar char="•"/>
              <a:defRPr sz="2000"/>
            </a:lvl4pPr>
            <a:lvl5pPr marL="2286029" lvl="4" indent="-355604" algn="l">
              <a:lnSpc>
                <a:spcPct val="90000"/>
              </a:lnSpc>
              <a:spcBef>
                <a:spcPts val="500"/>
              </a:spcBef>
              <a:spcAft>
                <a:spcPts val="0"/>
              </a:spcAft>
              <a:buClr>
                <a:schemeClr val="dk1"/>
              </a:buClr>
              <a:buSzPts val="2000"/>
              <a:buChar char="•"/>
              <a:defRPr sz="2000"/>
            </a:lvl5pPr>
            <a:lvl6pPr marL="2743234" lvl="5" indent="-355604" algn="l">
              <a:lnSpc>
                <a:spcPct val="90000"/>
              </a:lnSpc>
              <a:spcBef>
                <a:spcPts val="500"/>
              </a:spcBef>
              <a:spcAft>
                <a:spcPts val="0"/>
              </a:spcAft>
              <a:buClr>
                <a:schemeClr val="dk1"/>
              </a:buClr>
              <a:buSzPts val="2000"/>
              <a:buChar char="•"/>
              <a:defRPr sz="2000"/>
            </a:lvl6pPr>
            <a:lvl7pPr marL="3200440" lvl="6" indent="-355604" algn="l">
              <a:lnSpc>
                <a:spcPct val="90000"/>
              </a:lnSpc>
              <a:spcBef>
                <a:spcPts val="500"/>
              </a:spcBef>
              <a:spcAft>
                <a:spcPts val="0"/>
              </a:spcAft>
              <a:buClr>
                <a:schemeClr val="dk1"/>
              </a:buClr>
              <a:buSzPts val="2000"/>
              <a:buChar char="•"/>
              <a:defRPr sz="2000"/>
            </a:lvl7pPr>
            <a:lvl8pPr marL="3657646" lvl="7" indent="-355604" algn="l">
              <a:lnSpc>
                <a:spcPct val="90000"/>
              </a:lnSpc>
              <a:spcBef>
                <a:spcPts val="500"/>
              </a:spcBef>
              <a:spcAft>
                <a:spcPts val="0"/>
              </a:spcAft>
              <a:buClr>
                <a:schemeClr val="dk1"/>
              </a:buClr>
              <a:buSzPts val="2000"/>
              <a:buChar char="•"/>
              <a:defRPr sz="2000"/>
            </a:lvl8pPr>
            <a:lvl9pPr marL="4114851" lvl="8" indent="-355604"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53022" y="2095024"/>
            <a:ext cx="3994189" cy="388129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chemeClr val="dk1"/>
              </a:buClr>
              <a:buSzPts val="1600"/>
              <a:buNone/>
              <a:defRPr sz="1600"/>
            </a:lvl1pPr>
            <a:lvl2pPr marL="914411" lvl="1" indent="-228604" algn="l">
              <a:lnSpc>
                <a:spcPct val="90000"/>
              </a:lnSpc>
              <a:spcBef>
                <a:spcPts val="500"/>
              </a:spcBef>
              <a:spcAft>
                <a:spcPts val="0"/>
              </a:spcAft>
              <a:buClr>
                <a:schemeClr val="dk1"/>
              </a:buClr>
              <a:buSzPts val="1400"/>
              <a:buNone/>
              <a:defRPr sz="1401"/>
            </a:lvl2pPr>
            <a:lvl3pPr marL="1371617" lvl="2" indent="-228604" algn="l">
              <a:lnSpc>
                <a:spcPct val="90000"/>
              </a:lnSpc>
              <a:spcBef>
                <a:spcPts val="500"/>
              </a:spcBef>
              <a:spcAft>
                <a:spcPts val="0"/>
              </a:spcAft>
              <a:buClr>
                <a:schemeClr val="dk1"/>
              </a:buClr>
              <a:buSzPts val="1200"/>
              <a:buNone/>
              <a:defRPr sz="1200"/>
            </a:lvl3pPr>
            <a:lvl4pPr marL="1828823" lvl="3" indent="-228604" algn="l">
              <a:lnSpc>
                <a:spcPct val="90000"/>
              </a:lnSpc>
              <a:spcBef>
                <a:spcPts val="500"/>
              </a:spcBef>
              <a:spcAft>
                <a:spcPts val="0"/>
              </a:spcAft>
              <a:buClr>
                <a:schemeClr val="dk1"/>
              </a:buClr>
              <a:buSzPts val="1000"/>
              <a:buNone/>
              <a:defRPr sz="1001"/>
            </a:lvl4pPr>
            <a:lvl5pPr marL="2286029" lvl="4" indent="-228604" algn="l">
              <a:lnSpc>
                <a:spcPct val="90000"/>
              </a:lnSpc>
              <a:spcBef>
                <a:spcPts val="500"/>
              </a:spcBef>
              <a:spcAft>
                <a:spcPts val="0"/>
              </a:spcAft>
              <a:buClr>
                <a:schemeClr val="dk1"/>
              </a:buClr>
              <a:buSzPts val="1000"/>
              <a:buNone/>
              <a:defRPr sz="1001"/>
            </a:lvl5pPr>
            <a:lvl6pPr marL="2743234" lvl="5" indent="-228604" algn="l">
              <a:lnSpc>
                <a:spcPct val="90000"/>
              </a:lnSpc>
              <a:spcBef>
                <a:spcPts val="500"/>
              </a:spcBef>
              <a:spcAft>
                <a:spcPts val="0"/>
              </a:spcAft>
              <a:buClr>
                <a:schemeClr val="dk1"/>
              </a:buClr>
              <a:buSzPts val="1000"/>
              <a:buNone/>
              <a:defRPr sz="1001"/>
            </a:lvl6pPr>
            <a:lvl7pPr marL="3200440" lvl="6" indent="-228604" algn="l">
              <a:lnSpc>
                <a:spcPct val="90000"/>
              </a:lnSpc>
              <a:spcBef>
                <a:spcPts val="500"/>
              </a:spcBef>
              <a:spcAft>
                <a:spcPts val="0"/>
              </a:spcAft>
              <a:buClr>
                <a:schemeClr val="dk1"/>
              </a:buClr>
              <a:buSzPts val="1000"/>
              <a:buNone/>
              <a:defRPr sz="1001"/>
            </a:lvl7pPr>
            <a:lvl8pPr marL="3657646" lvl="7" indent="-228604" algn="l">
              <a:lnSpc>
                <a:spcPct val="90000"/>
              </a:lnSpc>
              <a:spcBef>
                <a:spcPts val="500"/>
              </a:spcBef>
              <a:spcAft>
                <a:spcPts val="0"/>
              </a:spcAft>
              <a:buClr>
                <a:schemeClr val="dk1"/>
              </a:buClr>
              <a:buSzPts val="1000"/>
              <a:buNone/>
              <a:defRPr sz="1001"/>
            </a:lvl8pPr>
            <a:lvl9pPr marL="4114851" lvl="8" indent="-228604" algn="l">
              <a:lnSpc>
                <a:spcPct val="90000"/>
              </a:lnSpc>
              <a:spcBef>
                <a:spcPts val="500"/>
              </a:spcBef>
              <a:spcAft>
                <a:spcPts val="0"/>
              </a:spcAft>
              <a:buClr>
                <a:schemeClr val="dk1"/>
              </a:buClr>
              <a:buSzPts val="1000"/>
              <a:buNone/>
              <a:defRPr sz="1001"/>
            </a:lvl9pPr>
          </a:lstStyle>
          <a:p>
            <a:endParaRPr/>
          </a:p>
        </p:txBody>
      </p:sp>
      <p:sp>
        <p:nvSpPr>
          <p:cNvPr id="69" name="Google Shape;69;p14"/>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72" name="Google Shape;72;p14"/>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53022" y="465561"/>
            <a:ext cx="3994189" cy="16294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264853" y="1005482"/>
            <a:ext cx="6269446" cy="4962750"/>
          </a:xfrm>
          <a:prstGeom prst="rect">
            <a:avLst/>
          </a:prstGeom>
          <a:noFill/>
          <a:ln>
            <a:noFill/>
          </a:ln>
        </p:spPr>
      </p:sp>
      <p:sp>
        <p:nvSpPr>
          <p:cNvPr id="76" name="Google Shape;76;p15"/>
          <p:cNvSpPr txBox="1">
            <a:spLocks noGrp="1"/>
          </p:cNvSpPr>
          <p:nvPr>
            <p:ph type="body" idx="1"/>
          </p:nvPr>
        </p:nvSpPr>
        <p:spPr>
          <a:xfrm>
            <a:off x="853022" y="2095024"/>
            <a:ext cx="3994189" cy="388129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chemeClr val="dk1"/>
              </a:buClr>
              <a:buSzPts val="1600"/>
              <a:buNone/>
              <a:defRPr sz="1600"/>
            </a:lvl1pPr>
            <a:lvl2pPr marL="914411" lvl="1" indent="-228604" algn="l">
              <a:lnSpc>
                <a:spcPct val="90000"/>
              </a:lnSpc>
              <a:spcBef>
                <a:spcPts val="500"/>
              </a:spcBef>
              <a:spcAft>
                <a:spcPts val="0"/>
              </a:spcAft>
              <a:buClr>
                <a:schemeClr val="dk1"/>
              </a:buClr>
              <a:buSzPts val="1400"/>
              <a:buNone/>
              <a:defRPr sz="1401"/>
            </a:lvl2pPr>
            <a:lvl3pPr marL="1371617" lvl="2" indent="-228604" algn="l">
              <a:lnSpc>
                <a:spcPct val="90000"/>
              </a:lnSpc>
              <a:spcBef>
                <a:spcPts val="500"/>
              </a:spcBef>
              <a:spcAft>
                <a:spcPts val="0"/>
              </a:spcAft>
              <a:buClr>
                <a:schemeClr val="dk1"/>
              </a:buClr>
              <a:buSzPts val="1200"/>
              <a:buNone/>
              <a:defRPr sz="1200"/>
            </a:lvl3pPr>
            <a:lvl4pPr marL="1828823" lvl="3" indent="-228604" algn="l">
              <a:lnSpc>
                <a:spcPct val="90000"/>
              </a:lnSpc>
              <a:spcBef>
                <a:spcPts val="500"/>
              </a:spcBef>
              <a:spcAft>
                <a:spcPts val="0"/>
              </a:spcAft>
              <a:buClr>
                <a:schemeClr val="dk1"/>
              </a:buClr>
              <a:buSzPts val="1000"/>
              <a:buNone/>
              <a:defRPr sz="1001"/>
            </a:lvl4pPr>
            <a:lvl5pPr marL="2286029" lvl="4" indent="-228604" algn="l">
              <a:lnSpc>
                <a:spcPct val="90000"/>
              </a:lnSpc>
              <a:spcBef>
                <a:spcPts val="500"/>
              </a:spcBef>
              <a:spcAft>
                <a:spcPts val="0"/>
              </a:spcAft>
              <a:buClr>
                <a:schemeClr val="dk1"/>
              </a:buClr>
              <a:buSzPts val="1000"/>
              <a:buNone/>
              <a:defRPr sz="1001"/>
            </a:lvl5pPr>
            <a:lvl6pPr marL="2743234" lvl="5" indent="-228604" algn="l">
              <a:lnSpc>
                <a:spcPct val="90000"/>
              </a:lnSpc>
              <a:spcBef>
                <a:spcPts val="500"/>
              </a:spcBef>
              <a:spcAft>
                <a:spcPts val="0"/>
              </a:spcAft>
              <a:buClr>
                <a:schemeClr val="dk1"/>
              </a:buClr>
              <a:buSzPts val="1000"/>
              <a:buNone/>
              <a:defRPr sz="1001"/>
            </a:lvl6pPr>
            <a:lvl7pPr marL="3200440" lvl="6" indent="-228604" algn="l">
              <a:lnSpc>
                <a:spcPct val="90000"/>
              </a:lnSpc>
              <a:spcBef>
                <a:spcPts val="500"/>
              </a:spcBef>
              <a:spcAft>
                <a:spcPts val="0"/>
              </a:spcAft>
              <a:buClr>
                <a:schemeClr val="dk1"/>
              </a:buClr>
              <a:buSzPts val="1000"/>
              <a:buNone/>
              <a:defRPr sz="1001"/>
            </a:lvl7pPr>
            <a:lvl8pPr marL="3657646" lvl="7" indent="-228604" algn="l">
              <a:lnSpc>
                <a:spcPct val="90000"/>
              </a:lnSpc>
              <a:spcBef>
                <a:spcPts val="500"/>
              </a:spcBef>
              <a:spcAft>
                <a:spcPts val="0"/>
              </a:spcAft>
              <a:buClr>
                <a:schemeClr val="dk1"/>
              </a:buClr>
              <a:buSzPts val="1000"/>
              <a:buNone/>
              <a:defRPr sz="1001"/>
            </a:lvl8pPr>
            <a:lvl9pPr marL="4114851" lvl="8" indent="-228604" algn="l">
              <a:lnSpc>
                <a:spcPct val="90000"/>
              </a:lnSpc>
              <a:spcBef>
                <a:spcPts val="500"/>
              </a:spcBef>
              <a:spcAft>
                <a:spcPts val="0"/>
              </a:spcAft>
              <a:buClr>
                <a:schemeClr val="dk1"/>
              </a:buClr>
              <a:buSzPts val="1000"/>
              <a:buNone/>
              <a:defRPr sz="1001"/>
            </a:lvl9pPr>
          </a:lstStyle>
          <a:p>
            <a:endParaRPr/>
          </a:p>
        </p:txBody>
      </p:sp>
      <p:sp>
        <p:nvSpPr>
          <p:cNvPr id="77" name="Google Shape;77;p15"/>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0" name="Google Shape;80;p15"/>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76589" y="-1266172"/>
            <a:ext cx="4430911" cy="10681276"/>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51410" y="1859011"/>
            <a:ext cx="10681276" cy="443091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384088" cy="6983413"/>
          </a:xfrm>
          <a:prstGeom prst="rect">
            <a:avLst/>
          </a:prstGeom>
          <a:noFill/>
          <a:ln>
            <a:noFill/>
          </a:ln>
        </p:spPr>
      </p:pic>
      <p:sp>
        <p:nvSpPr>
          <p:cNvPr id="99" name="Google Shape;99;p1"/>
          <p:cNvSpPr txBox="1"/>
          <p:nvPr/>
        </p:nvSpPr>
        <p:spPr>
          <a:xfrm>
            <a:off x="2286000" y="4003623"/>
            <a:ext cx="8383903" cy="584735"/>
          </a:xfrm>
          <a:prstGeom prst="rect">
            <a:avLst/>
          </a:prstGeom>
          <a:noFill/>
          <a:ln>
            <a:noFill/>
          </a:ln>
        </p:spPr>
        <p:txBody>
          <a:bodyPr spcFirstLastPara="1" wrap="square" lIns="91426" tIns="45700" rIns="91426" bIns="45700" anchor="t" anchorCtr="0">
            <a:spAutoFit/>
          </a:bodyPr>
          <a:lstStyle/>
          <a:p>
            <a:pPr algn="ctr"/>
            <a:r>
              <a:rPr lang="en-US" sz="3200" b="1" dirty="0">
                <a:latin typeface="Times New Roman" panose="02020603050405020304" pitchFamily="18" charset="0"/>
                <a:cs typeface="Times New Roman" panose="02020603050405020304" pitchFamily="18" charset="0"/>
              </a:rPr>
              <a:t>Code Refactoring and Bug Report Analysis</a:t>
            </a:r>
          </a:p>
        </p:txBody>
      </p:sp>
      <p:sp>
        <p:nvSpPr>
          <p:cNvPr id="2" name="TextBox 1">
            <a:extLst>
              <a:ext uri="{FF2B5EF4-FFF2-40B4-BE49-F238E27FC236}">
                <a16:creationId xmlns:a16="http://schemas.microsoft.com/office/drawing/2014/main" id="{44B62D42-C68D-7C19-8D99-88003911DCF6}"/>
              </a:ext>
            </a:extLst>
          </p:cNvPr>
          <p:cNvSpPr txBox="1"/>
          <p:nvPr/>
        </p:nvSpPr>
        <p:spPr>
          <a:xfrm>
            <a:off x="7315200" y="5555053"/>
            <a:ext cx="432352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 - Dinesh Nakkina</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523702" y="479261"/>
            <a:ext cx="6099463" cy="486247"/>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sym typeface="Lato Black"/>
              </a:rPr>
              <a:t>About me</a:t>
            </a:r>
            <a:endParaRPr sz="1801" dirty="0">
              <a:solidFill>
                <a:srgbClr val="FF0000"/>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E4B11059-144D-620E-0EA9-53029B55B728}"/>
              </a:ext>
            </a:extLst>
          </p:cNvPr>
          <p:cNvSpPr txBox="1"/>
          <p:nvPr/>
        </p:nvSpPr>
        <p:spPr>
          <a:xfrm>
            <a:off x="1272208" y="1073426"/>
            <a:ext cx="9382470" cy="4278094"/>
          </a:xfrm>
          <a:prstGeom prst="rect">
            <a:avLst/>
          </a:prstGeom>
          <a:noFill/>
        </p:spPr>
        <p:txBody>
          <a:bodyPr wrap="square" rtlCol="0">
            <a:spAutoFit/>
          </a:bodyPr>
          <a:lstStyle/>
          <a:p>
            <a:pPr algn="l"/>
            <a:r>
              <a:rPr lang="en-US" sz="1600" b="1" i="0" dirty="0">
                <a:solidFill>
                  <a:schemeClr val="tx1"/>
                </a:solidFill>
                <a:effectLst/>
                <a:latin typeface="Times New Roman" panose="02020603050405020304" pitchFamily="18" charset="0"/>
                <a:cs typeface="Times New Roman" panose="02020603050405020304" pitchFamily="18" charset="0"/>
              </a:rPr>
              <a:t>As a dedicated professional with a Master's degree in Statistics, I am deeply passionate about leveraging data to solve complex problems and drive informed decision-making. With a keen eye for detail and a love for uncovering insights within vast datasets, I thrive on the challenge of turning raw data into actionable solutions.</a:t>
            </a:r>
          </a:p>
          <a:p>
            <a:pPr algn="l"/>
            <a:r>
              <a:rPr lang="en-US" sz="1600" b="1" i="0" dirty="0">
                <a:solidFill>
                  <a:schemeClr val="tx1"/>
                </a:solidFill>
                <a:effectLst/>
                <a:latin typeface="Times New Roman" panose="02020603050405020304" pitchFamily="18" charset="0"/>
                <a:cs typeface="Times New Roman" panose="02020603050405020304" pitchFamily="18" charset="0"/>
              </a:rPr>
              <a:t>My expertise in statistics equips me with the necessary tools to analyze, model, and interpret data effectively. Whether it's identifying trends, predicting outcomes, or optimizing processes, I am committed to delivering accurate and meaningful results that drive business success.</a:t>
            </a:r>
          </a:p>
          <a:p>
            <a:pPr algn="l"/>
            <a:r>
              <a:rPr lang="en-US" sz="1600" b="1" i="0" dirty="0">
                <a:solidFill>
                  <a:schemeClr val="tx1"/>
                </a:solidFill>
                <a:effectLst/>
                <a:latin typeface="Times New Roman" panose="02020603050405020304" pitchFamily="18" charset="0"/>
                <a:cs typeface="Times New Roman" panose="02020603050405020304" pitchFamily="18" charset="0"/>
              </a:rPr>
              <a:t>Furthermore, my collaborative nature and ability to communicate effectively allow me to work seamlessly within diverse teams, leveraging collective insights to achieve common goals. I believe in the power of collaboration and the value it brings to problem-solving and innovation.</a:t>
            </a:r>
          </a:p>
          <a:p>
            <a:pPr algn="l"/>
            <a:r>
              <a:rPr lang="en-US" sz="1600" b="1" i="0" dirty="0">
                <a:solidFill>
                  <a:schemeClr val="tx1"/>
                </a:solidFill>
                <a:effectLst/>
                <a:latin typeface="Times New Roman" panose="02020603050405020304" pitchFamily="18" charset="0"/>
                <a:cs typeface="Times New Roman" panose="02020603050405020304" pitchFamily="18" charset="0"/>
              </a:rPr>
              <a:t>Beyond data analysis, I am also proficient in Flask app development, enabling me to create user-friendly interfaces for showcasing insights and deploying data-driven solutions. This additional skill enhances my ability to translate complex data into actionable outcomes, further amplifying the impact of my work.</a:t>
            </a:r>
          </a:p>
          <a:p>
            <a:pPr algn="l"/>
            <a:r>
              <a:rPr lang="en-US" sz="1600" b="1" i="0" dirty="0">
                <a:solidFill>
                  <a:schemeClr val="tx1"/>
                </a:solidFill>
                <a:effectLst/>
                <a:latin typeface="Times New Roman" panose="02020603050405020304" pitchFamily="18" charset="0"/>
                <a:cs typeface="Times New Roman" panose="02020603050405020304" pitchFamily="18" charset="0"/>
              </a:rPr>
              <a:t>In summary, my passion for data, coupled with my expertise in statistics and Flask development, positions me as a valuable asset in the field of Data Science. I am excited about the opportunity to continue exploring and contributing to this dynamic and rapidly evolving field.</a:t>
            </a:r>
          </a:p>
          <a:p>
            <a:endParaRPr lang="en-IN"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2A33D027-ADB4-5F8D-9C83-4D9F99B185E9}"/>
              </a:ext>
            </a:extLst>
          </p:cNvPr>
          <p:cNvSpPr txBox="1"/>
          <p:nvPr/>
        </p:nvSpPr>
        <p:spPr>
          <a:xfrm>
            <a:off x="523702" y="479261"/>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Problem Statement</a:t>
            </a:r>
            <a:endParaRPr sz="2400"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85818B25-DEB6-1A8A-0375-4E703CDF7176}"/>
              </a:ext>
            </a:extLst>
          </p:cNvPr>
          <p:cNvSpPr txBox="1"/>
          <p:nvPr/>
        </p:nvSpPr>
        <p:spPr>
          <a:xfrm>
            <a:off x="1043609" y="1093304"/>
            <a:ext cx="9114182" cy="1200329"/>
          </a:xfrm>
          <a:prstGeom prst="rect">
            <a:avLst/>
          </a:prstGeom>
          <a:noFill/>
        </p:spPr>
        <p:txBody>
          <a:bodyPr wrap="square" rtlCol="0">
            <a:spAutoFit/>
          </a:bodyPr>
          <a:lstStyle/>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IN" b="1" dirty="0">
              <a:latin typeface="Times New Roman" panose="02020603050405020304" pitchFamily="18" charset="0"/>
              <a:cs typeface="Times New Roman" panose="02020603050405020304" pitchFamily="18" charset="0"/>
            </a:endParaRPr>
          </a:p>
        </p:txBody>
      </p:sp>
      <p:sp>
        <p:nvSpPr>
          <p:cNvPr id="4" name="Google Shape;105;p3">
            <a:extLst>
              <a:ext uri="{FF2B5EF4-FFF2-40B4-BE49-F238E27FC236}">
                <a16:creationId xmlns:a16="http://schemas.microsoft.com/office/drawing/2014/main" id="{BDA3207A-D4FD-A256-377A-A806FC14641A}"/>
              </a:ext>
            </a:extLst>
          </p:cNvPr>
          <p:cNvSpPr txBox="1"/>
          <p:nvPr/>
        </p:nvSpPr>
        <p:spPr>
          <a:xfrm>
            <a:off x="523702" y="2877905"/>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Technologies Used</a:t>
            </a:r>
            <a:endParaRPr sz="2400"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D0C9AA72-D674-5D3A-C0F4-3FE3D1FB61CE}"/>
              </a:ext>
            </a:extLst>
          </p:cNvPr>
          <p:cNvSpPr txBox="1"/>
          <p:nvPr/>
        </p:nvSpPr>
        <p:spPr>
          <a:xfrm>
            <a:off x="1133061" y="3568148"/>
            <a:ext cx="4651513" cy="968214"/>
          </a:xfrm>
          <a:prstGeom prst="rect">
            <a:avLst/>
          </a:prstGeom>
          <a:noFill/>
        </p:spPr>
        <p:txBody>
          <a:bodyPr wrap="square" rtlCol="0">
            <a:spAutoFit/>
          </a:bodyPr>
          <a:lstStyle/>
          <a:p>
            <a:pPr marL="285750" indent="-285750">
              <a:buFont typeface="Arial" panose="020B0604020202020204" pitchFamily="34" charset="0"/>
              <a:buChar char="•"/>
            </a:pPr>
            <a:r>
              <a:rPr lang="en-US" b="1" dirty="0"/>
              <a:t>Python</a:t>
            </a:r>
          </a:p>
          <a:p>
            <a:pPr marL="285750" indent="-285750">
              <a:buFont typeface="Arial" panose="020B0604020202020204" pitchFamily="34" charset="0"/>
              <a:buChar char="•"/>
            </a:pPr>
            <a:r>
              <a:rPr lang="en-US" b="1" dirty="0"/>
              <a:t>Flask</a:t>
            </a:r>
          </a:p>
          <a:p>
            <a:pPr marL="285750" indent="-285750">
              <a:buFont typeface="Arial" panose="020B0604020202020204" pitchFamily="34" charset="0"/>
              <a:buChar char="•"/>
            </a:pPr>
            <a:r>
              <a:rPr lang="en-US" b="1" dirty="0"/>
              <a:t>Html</a:t>
            </a:r>
          </a:p>
          <a:p>
            <a:pPr marL="285750" indent="-285750">
              <a:buFont typeface="Arial" panose="020B0604020202020204" pitchFamily="34" charset="0"/>
              <a:buChar char="•"/>
            </a:pPr>
            <a:r>
              <a:rPr lang="en-US" b="1" dirty="0"/>
              <a:t>CSS</a:t>
            </a:r>
            <a:endParaRPr lang="en-IN" b="1" dirty="0"/>
          </a:p>
        </p:txBody>
      </p:sp>
    </p:spTree>
    <p:extLst>
      <p:ext uri="{BB962C8B-B14F-4D97-AF65-F5344CB8AC3E}">
        <p14:creationId xmlns:p14="http://schemas.microsoft.com/office/powerpoint/2010/main" val="17319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FCFEF626-EC46-6287-F6ED-111AFDD74BBA}"/>
              </a:ext>
            </a:extLst>
          </p:cNvPr>
          <p:cNvSpPr txBox="1"/>
          <p:nvPr/>
        </p:nvSpPr>
        <p:spPr>
          <a:xfrm>
            <a:off x="523702" y="479261"/>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Application Description</a:t>
            </a:r>
            <a:endParaRPr sz="2400"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F0AC00A8-F273-6F6E-B4C2-F2DD9561F0AC}"/>
              </a:ext>
            </a:extLst>
          </p:cNvPr>
          <p:cNvSpPr txBox="1"/>
          <p:nvPr/>
        </p:nvSpPr>
        <p:spPr>
          <a:xfrm>
            <a:off x="1451079" y="1229548"/>
            <a:ext cx="9481930" cy="4524315"/>
          </a:xfrm>
          <a:prstGeom prst="rect">
            <a:avLst/>
          </a:prstGeom>
          <a:noFill/>
        </p:spPr>
        <p:txBody>
          <a:bodyPr wrap="square" rtlCol="0">
            <a:spAutoFit/>
          </a:bodyPr>
          <a:lstStyle/>
          <a:p>
            <a:pPr algn="l"/>
            <a:r>
              <a:rPr lang="en-US" sz="1800" i="0" dirty="0">
                <a:solidFill>
                  <a:schemeClr val="tx1"/>
                </a:solidFill>
                <a:effectLst/>
                <a:latin typeface="Times New Roman" panose="02020603050405020304" pitchFamily="18" charset="0"/>
                <a:cs typeface="Times New Roman" panose="02020603050405020304" pitchFamily="18" charset="0"/>
              </a:rPr>
              <a:t>This project is a straightforward yet powerful Note Taking Application built using Flask. With this app, users can easily manage their notes, including adding new ones, deleting specific notes, or even clearing out their entire note collection.</a:t>
            </a:r>
          </a:p>
          <a:p>
            <a:pPr algn="l"/>
            <a:endParaRPr lang="en-US" sz="1800" i="0" dirty="0">
              <a:solidFill>
                <a:schemeClr val="tx1"/>
              </a:solidFill>
              <a:effectLst/>
              <a:latin typeface="Times New Roman" panose="02020603050405020304" pitchFamily="18" charset="0"/>
              <a:cs typeface="Times New Roman" panose="02020603050405020304" pitchFamily="18" charset="0"/>
            </a:endParaRPr>
          </a:p>
          <a:p>
            <a:pPr algn="l"/>
            <a:r>
              <a:rPr lang="en-US" sz="1800" i="0" dirty="0">
                <a:solidFill>
                  <a:schemeClr val="tx1"/>
                </a:solidFill>
                <a:effectLst/>
                <a:latin typeface="Times New Roman" panose="02020603050405020304" pitchFamily="18" charset="0"/>
                <a:cs typeface="Times New Roman" panose="02020603050405020304" pitchFamily="18" charset="0"/>
              </a:rPr>
              <a:t>Key features of the application include:</a:t>
            </a:r>
          </a:p>
          <a:p>
            <a:pPr algn="l"/>
            <a:endParaRPr lang="en-US" sz="180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Note Creation: </a:t>
            </a:r>
            <a:r>
              <a:rPr lang="en-US" sz="1800" i="0" dirty="0">
                <a:solidFill>
                  <a:schemeClr val="tx1"/>
                </a:solidFill>
                <a:effectLst/>
                <a:latin typeface="Times New Roman" panose="02020603050405020304" pitchFamily="18" charset="0"/>
                <a:cs typeface="Times New Roman" panose="02020603050405020304" pitchFamily="18" charset="0"/>
              </a:rPr>
              <a:t>Users can effortlessly add new notes to their collection. Whether it's jotting down thoughts, reminders, or important information, the app provides a seamless interface for creating and organizing notes.</a:t>
            </a:r>
          </a:p>
          <a:p>
            <a:pPr marL="285750" indent="-285750"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Note Deletion: </a:t>
            </a:r>
            <a:r>
              <a:rPr lang="en-US" sz="1800" i="0" dirty="0">
                <a:solidFill>
                  <a:schemeClr val="tx1"/>
                </a:solidFill>
                <a:effectLst/>
                <a:latin typeface="Times New Roman" panose="02020603050405020304" pitchFamily="18" charset="0"/>
                <a:cs typeface="Times New Roman" panose="02020603050405020304" pitchFamily="18" charset="0"/>
              </a:rPr>
              <a:t>The app offers the flexibility to delete individual notes as needed. Whether a note is no longer relevant or requires updating, users can easily remove it from their list with just a few clicks.</a:t>
            </a:r>
          </a:p>
          <a:p>
            <a:pPr marL="285750" indent="-285750"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Bulk Note Deletion: </a:t>
            </a:r>
            <a:r>
              <a:rPr lang="en-US" sz="1800" i="0" dirty="0">
                <a:solidFill>
                  <a:schemeClr val="tx1"/>
                </a:solidFill>
                <a:effectLst/>
                <a:latin typeface="Times New Roman" panose="02020603050405020304" pitchFamily="18" charset="0"/>
                <a:cs typeface="Times New Roman" panose="02020603050405020304" pitchFamily="18" charset="0"/>
              </a:rPr>
              <a:t>In addition to deleting individual notes, the application allows users to clear out their entire note collection in one go. This feature provides convenience and efficiency for users who wish to start fresh or declutter their notes.</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7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021F96F1-6803-9A24-CDD4-C7B5917C5B60}"/>
              </a:ext>
            </a:extLst>
          </p:cNvPr>
          <p:cNvSpPr txBox="1"/>
          <p:nvPr/>
        </p:nvSpPr>
        <p:spPr>
          <a:xfrm>
            <a:off x="523702" y="479261"/>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Bug Description</a:t>
            </a:r>
          </a:p>
        </p:txBody>
      </p:sp>
      <p:sp>
        <p:nvSpPr>
          <p:cNvPr id="3" name="TextBox 2">
            <a:extLst>
              <a:ext uri="{FF2B5EF4-FFF2-40B4-BE49-F238E27FC236}">
                <a16:creationId xmlns:a16="http://schemas.microsoft.com/office/drawing/2014/main" id="{3FCCFC7F-0B9A-4DF6-52BF-396563FF2ED6}"/>
              </a:ext>
            </a:extLst>
          </p:cNvPr>
          <p:cNvSpPr txBox="1"/>
          <p:nvPr/>
        </p:nvSpPr>
        <p:spPr>
          <a:xfrm>
            <a:off x="1206150" y="1128091"/>
            <a:ext cx="9971788"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Initially, the Flask application is configured to handle only POST requests in the route, and it attempts to retrieve the note from the request arguments using </a:t>
            </a:r>
            <a:r>
              <a:rPr lang="en-US" sz="1600" b="1" dirty="0" err="1">
                <a:latin typeface="Times New Roman" panose="02020603050405020304" pitchFamily="18" charset="0"/>
                <a:cs typeface="Times New Roman" panose="02020603050405020304" pitchFamily="18" charset="0"/>
              </a:rPr>
              <a:t>request.args.get</a:t>
            </a:r>
            <a:r>
              <a:rPr lang="en-US" sz="1600" b="1" dirty="0">
                <a:latin typeface="Times New Roman" panose="02020603050405020304" pitchFamily="18" charset="0"/>
                <a:cs typeface="Times New Roman" panose="02020603050405020304" pitchFamily="18" charset="0"/>
              </a:rPr>
              <a:t>(‘note’) </a:t>
            </a:r>
            <a:r>
              <a:rPr lang="en-US" sz="1600" dirty="0">
                <a:latin typeface="Times New Roman" panose="02020603050405020304" pitchFamily="18" charset="0"/>
                <a:cs typeface="Times New Roman" panose="02020603050405020304" pitchFamily="18" charset="0"/>
              </a:rPr>
              <a:t>which results in </a:t>
            </a:r>
            <a:r>
              <a:rPr lang="en-US" sz="1600" b="1" dirty="0">
                <a:latin typeface="Times New Roman" panose="02020603050405020304" pitchFamily="18" charset="0"/>
                <a:cs typeface="Times New Roman" panose="02020603050405020304" pitchFamily="18" charset="0"/>
              </a:rPr>
              <a:t>Method not allowed </a:t>
            </a:r>
            <a:r>
              <a:rPr lang="en-US" sz="1600" dirty="0">
                <a:latin typeface="Times New Roman" panose="02020603050405020304" pitchFamily="18" charset="0"/>
                <a:cs typeface="Times New Roman" panose="02020603050405020304" pitchFamily="18" charset="0"/>
              </a:rPr>
              <a:t>error</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Here is the Initial Codebase:</a:t>
            </a: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5EF927-8B86-9FF6-5170-56CD4962D7D2}"/>
              </a:ext>
            </a:extLst>
          </p:cNvPr>
          <p:cNvPicPr>
            <a:picLocks noChangeAspect="1"/>
          </p:cNvPicPr>
          <p:nvPr/>
        </p:nvPicPr>
        <p:blipFill>
          <a:blip r:embed="rId2"/>
          <a:stretch>
            <a:fillRect/>
          </a:stretch>
        </p:blipFill>
        <p:spPr>
          <a:xfrm>
            <a:off x="2210451" y="2321688"/>
            <a:ext cx="7963186" cy="3930025"/>
          </a:xfrm>
          <a:prstGeom prst="rect">
            <a:avLst/>
          </a:prstGeom>
        </p:spPr>
      </p:pic>
    </p:spTree>
    <p:extLst>
      <p:ext uri="{BB962C8B-B14F-4D97-AF65-F5344CB8AC3E}">
        <p14:creationId xmlns:p14="http://schemas.microsoft.com/office/powerpoint/2010/main" val="18042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415D055D-828A-82C9-B8C1-2E3C849315D4}"/>
              </a:ext>
            </a:extLst>
          </p:cNvPr>
          <p:cNvSpPr txBox="1"/>
          <p:nvPr/>
        </p:nvSpPr>
        <p:spPr>
          <a:xfrm>
            <a:off x="535277" y="826502"/>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Approach and Changes made</a:t>
            </a:r>
          </a:p>
        </p:txBody>
      </p:sp>
      <p:sp>
        <p:nvSpPr>
          <p:cNvPr id="3" name="TextBox 2">
            <a:extLst>
              <a:ext uri="{FF2B5EF4-FFF2-40B4-BE49-F238E27FC236}">
                <a16:creationId xmlns:a16="http://schemas.microsoft.com/office/drawing/2014/main" id="{D1ED7132-33FF-E769-4A1E-FDA024F6AA82}"/>
              </a:ext>
            </a:extLst>
          </p:cNvPr>
          <p:cNvSpPr txBox="1"/>
          <p:nvPr/>
        </p:nvSpPr>
        <p:spPr>
          <a:xfrm>
            <a:off x="2516668" y="1910074"/>
            <a:ext cx="6883036"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approach is to handle both get and post requests and updating the logic to retrieve the note from the form data.</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Changed the route decorator to handle both get and post requests </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Updated the logic to retrieve the note from the form data for post requests using </a:t>
            </a:r>
            <a:r>
              <a:rPr lang="en-US" sz="1800" dirty="0" err="1">
                <a:latin typeface="Times New Roman" panose="02020603050405020304" pitchFamily="18" charset="0"/>
                <a:cs typeface="Times New Roman" panose="02020603050405020304" pitchFamily="18" charset="0"/>
              </a:rPr>
              <a:t>request.form.get</a:t>
            </a:r>
            <a:r>
              <a:rPr lang="en-US" sz="1800" dirty="0">
                <a:latin typeface="Times New Roman" panose="02020603050405020304" pitchFamily="18" charset="0"/>
                <a:cs typeface="Times New Roman" panose="02020603050405020304" pitchFamily="18" charset="0"/>
              </a:rPr>
              <a:t>(‘note’)</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Modified the code for individually deleting the note and also deleting the entire note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3">
            <a:extLst>
              <a:ext uri="{FF2B5EF4-FFF2-40B4-BE49-F238E27FC236}">
                <a16:creationId xmlns:a16="http://schemas.microsoft.com/office/drawing/2014/main" id="{5172AD43-FBF7-FB57-D335-7E35E120005D}"/>
              </a:ext>
            </a:extLst>
          </p:cNvPr>
          <p:cNvSpPr txBox="1"/>
          <p:nvPr/>
        </p:nvSpPr>
        <p:spPr>
          <a:xfrm>
            <a:off x="407955" y="537134"/>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Modified Code</a:t>
            </a:r>
          </a:p>
        </p:txBody>
      </p:sp>
      <p:pic>
        <p:nvPicPr>
          <p:cNvPr id="6" name="Picture 5">
            <a:extLst>
              <a:ext uri="{FF2B5EF4-FFF2-40B4-BE49-F238E27FC236}">
                <a16:creationId xmlns:a16="http://schemas.microsoft.com/office/drawing/2014/main" id="{893E3CCA-BB7A-7797-61B3-A4213D153555}"/>
              </a:ext>
            </a:extLst>
          </p:cNvPr>
          <p:cNvPicPr>
            <a:picLocks noChangeAspect="1"/>
          </p:cNvPicPr>
          <p:nvPr/>
        </p:nvPicPr>
        <p:blipFill>
          <a:blip r:embed="rId2"/>
          <a:stretch>
            <a:fillRect/>
          </a:stretch>
        </p:blipFill>
        <p:spPr>
          <a:xfrm>
            <a:off x="3057068" y="414701"/>
            <a:ext cx="5830114" cy="6154009"/>
          </a:xfrm>
          <a:prstGeom prst="rect">
            <a:avLst/>
          </a:prstGeom>
        </p:spPr>
      </p:pic>
    </p:spTree>
    <p:extLst>
      <p:ext uri="{BB962C8B-B14F-4D97-AF65-F5344CB8AC3E}">
        <p14:creationId xmlns:p14="http://schemas.microsoft.com/office/powerpoint/2010/main" val="29715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A93290-6D2A-C727-3A1B-7103BFE5EC76}"/>
              </a:ext>
            </a:extLst>
          </p:cNvPr>
          <p:cNvPicPr>
            <a:picLocks noChangeAspect="1"/>
          </p:cNvPicPr>
          <p:nvPr/>
        </p:nvPicPr>
        <p:blipFill>
          <a:blip r:embed="rId2"/>
          <a:stretch>
            <a:fillRect/>
          </a:stretch>
        </p:blipFill>
        <p:spPr>
          <a:xfrm>
            <a:off x="891250" y="1504692"/>
            <a:ext cx="10242772" cy="4529615"/>
          </a:xfrm>
          <a:prstGeom prst="rect">
            <a:avLst/>
          </a:prstGeom>
        </p:spPr>
      </p:pic>
      <p:sp>
        <p:nvSpPr>
          <p:cNvPr id="4" name="Google Shape;105;p3">
            <a:extLst>
              <a:ext uri="{FF2B5EF4-FFF2-40B4-BE49-F238E27FC236}">
                <a16:creationId xmlns:a16="http://schemas.microsoft.com/office/drawing/2014/main" id="{935E459B-C1CF-2D29-4FF5-6F484ABAB6F2}"/>
              </a:ext>
            </a:extLst>
          </p:cNvPr>
          <p:cNvSpPr txBox="1"/>
          <p:nvPr/>
        </p:nvSpPr>
        <p:spPr>
          <a:xfrm>
            <a:off x="535277" y="826502"/>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Final Output</a:t>
            </a:r>
          </a:p>
        </p:txBody>
      </p:sp>
    </p:spTree>
    <p:extLst>
      <p:ext uri="{BB962C8B-B14F-4D97-AF65-F5344CB8AC3E}">
        <p14:creationId xmlns:p14="http://schemas.microsoft.com/office/powerpoint/2010/main" val="282365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562564" y="1913458"/>
            <a:ext cx="4465643" cy="2834316"/>
          </a:xfrm>
          <a:prstGeom prst="rect">
            <a:avLst/>
          </a:prstGeom>
          <a:noFill/>
          <a:ln>
            <a:noFill/>
          </a:ln>
        </p:spPr>
      </p:pic>
      <p:sp>
        <p:nvSpPr>
          <p:cNvPr id="117" name="Google Shape;117;p5"/>
          <p:cNvSpPr txBox="1"/>
          <p:nvPr/>
        </p:nvSpPr>
        <p:spPr>
          <a:xfrm>
            <a:off x="1340644" y="3059908"/>
            <a:ext cx="3661836" cy="769442"/>
          </a:xfrm>
          <a:prstGeom prst="rect">
            <a:avLst/>
          </a:prstGeom>
          <a:noFill/>
          <a:ln>
            <a:noFill/>
          </a:ln>
        </p:spPr>
        <p:txBody>
          <a:bodyPr spcFirstLastPara="1" wrap="square" lIns="91426" tIns="45700" rIns="91426" bIns="45700" anchor="t" anchorCtr="0">
            <a:noAutofit/>
          </a:bodyPr>
          <a:lstStyle/>
          <a:p>
            <a:pPr>
              <a:buClr>
                <a:srgbClr val="C00000"/>
              </a:buClr>
              <a:buSzPts val="4400"/>
            </a:pPr>
            <a:r>
              <a:rPr lang="en-IN" sz="4400">
                <a:solidFill>
                  <a:srgbClr val="C00000"/>
                </a:solidFill>
                <a:latin typeface="Libre Baskerville"/>
                <a:ea typeface="Libre Baskerville"/>
                <a:cs typeface="Libre Baskerville"/>
                <a:sym typeface="Libre Baskerville"/>
              </a:rPr>
              <a:t>THANK YOU</a:t>
            </a:r>
            <a:endParaRPr sz="180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625</Words>
  <Application>Microsoft Office PowerPoint</Application>
  <PresentationFormat>Custom</PresentationFormat>
  <Paragraphs>38</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Lato Black</vt:lpstr>
      <vt:lpstr>Libre Baskerville</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Nakkina</cp:lastModifiedBy>
  <cp:revision>4</cp:revision>
  <dcterms:created xsi:type="dcterms:W3CDTF">2021-02-16T05:19:01Z</dcterms:created>
  <dcterms:modified xsi:type="dcterms:W3CDTF">2024-02-28T08:43:17Z</dcterms:modified>
</cp:coreProperties>
</file>