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5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1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95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4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3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47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90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9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5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7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8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5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EE34-25BD-42CD-A790-CDFA985B05B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F460-80DA-4416-BBAD-F1722953E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25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3C36-1DBD-2778-69B5-1011D3B11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6" y="1122363"/>
            <a:ext cx="12074013" cy="2387600"/>
          </a:xfrm>
        </p:spPr>
        <p:txBody>
          <a:bodyPr/>
          <a:lstStyle/>
          <a:p>
            <a:r>
              <a:rPr lang="en-US" dirty="0"/>
              <a:t>IPL Data Analysis and Win Predictor Web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D1758-6F10-72FA-6A28-F58B3BD66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 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4892-40F4-0348-0E85-A99C1856D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E0860-0DD4-CAC2-D0DF-DF22816F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17510"/>
            <a:ext cx="10579510" cy="58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080D-AA95-0036-5E1A-6C45E2CA1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2E850-4358-7F07-6EE5-C7961FAD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560438"/>
            <a:ext cx="10718912" cy="58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8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4E026-CE26-F6F9-C373-7AAD72261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ACA9F-81D7-694B-3CD6-ADE0D87A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3" y="666567"/>
            <a:ext cx="10795819" cy="50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FF7D-E0DE-7ECE-3890-2B76147A5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206FB-D5BB-88CD-A2C4-EF085E7E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449930"/>
            <a:ext cx="10707329" cy="57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86699-A692-F839-9728-705C70E4E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2069C-A8DA-D433-5E2A-BF1E0257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3" y="420856"/>
            <a:ext cx="10726994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F351-68B6-4372-6EE6-89F83027A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0FB72-EDB2-F2BF-2B86-C2C64204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300924"/>
            <a:ext cx="11287432" cy="62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A6286-29FF-4A94-C8BF-98FD1A6F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1006846"/>
            <a:ext cx="10441858" cy="49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7C913-E096-D8BC-AB3B-2FCCD905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" y="471948"/>
            <a:ext cx="11210572" cy="56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1C62C5-6126-49F3-3810-D1E0447A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7" y="465430"/>
            <a:ext cx="10902074" cy="59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5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04FB2-3A45-DB91-3F56-A503088C9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7D50D-088E-D846-3BAF-6A8C674A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1" y="757084"/>
            <a:ext cx="10697497" cy="51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2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A3E82-106D-A406-40DC-57D837FDD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AD5F1-1375-ADBC-B222-51AD340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19" y="629263"/>
            <a:ext cx="10863762" cy="54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0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67A0-2A15-06FC-75AE-17D139FDC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255C1-54BE-D93C-9898-09BC4D37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7" y="879874"/>
            <a:ext cx="10686966" cy="50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4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2B900-4D00-76D4-AF5B-63228E8E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421A5-BC2E-7B6E-86C6-6057F9A5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8" y="412955"/>
            <a:ext cx="11029933" cy="57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3BE3-103D-9DBF-46F0-F21A1C3C2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33FD7-E3E6-D8A6-32F5-D0FED000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5" y="342469"/>
            <a:ext cx="6154994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4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</TotalTime>
  <Words>10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IPL Data Analysis and Win Predictor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Nakkina</dc:creator>
  <cp:lastModifiedBy>Dinesh Nakkina</cp:lastModifiedBy>
  <cp:revision>1</cp:revision>
  <dcterms:created xsi:type="dcterms:W3CDTF">2024-11-06T09:14:51Z</dcterms:created>
  <dcterms:modified xsi:type="dcterms:W3CDTF">2024-11-06T09:32:40Z</dcterms:modified>
</cp:coreProperties>
</file>