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BFCB-1E60-419F-B7E0-9DB7A3427723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440F-60EF-4842-95AA-81EF086CA0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6389773" y="2763354"/>
            <a:ext cx="1477020" cy="93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91361"/>
            <a:ext cx="49269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7164288" y="2564904"/>
            <a:ext cx="0" cy="1872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20272" y="2564904"/>
            <a:ext cx="0" cy="18722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6256" y="2564904"/>
            <a:ext cx="0" cy="18002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32240" y="256490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5580112" y="3212976"/>
            <a:ext cx="1152128" cy="7920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32240" y="3501008"/>
            <a:ext cx="0" cy="86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5580112" y="3501008"/>
            <a:ext cx="1152128" cy="792088"/>
          </a:xfrm>
          <a:prstGeom prst="bentConnector3">
            <a:avLst>
              <a:gd name="adj1" fmla="val 698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221088"/>
            <a:ext cx="936104" cy="80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5940152" y="501317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USB connector to Barcode scanner</a:t>
            </a:r>
            <a:endParaRPr lang="en-GB" sz="1400" dirty="0"/>
          </a:p>
        </p:txBody>
      </p:sp>
      <p:pic>
        <p:nvPicPr>
          <p:cNvPr id="14" name="Picture 13" descr="Raspberry P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7020272" y="548680"/>
            <a:ext cx="1530026" cy="10349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699860" y="1085116"/>
            <a:ext cx="216024" cy="58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>
            <a:off x="6732240" y="2348880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32240" y="2348880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876256" y="2348880"/>
            <a:ext cx="0" cy="216024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020272" y="2348880"/>
            <a:ext cx="0" cy="2160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164288" y="2348880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9660" y="32849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596336" y="31409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Veroboard</a:t>
            </a:r>
            <a:endParaRPr lang="en-GB" sz="1400" dirty="0"/>
          </a:p>
        </p:txBody>
      </p:sp>
      <p:sp>
        <p:nvSpPr>
          <p:cNvPr id="33" name="Freeform 32"/>
          <p:cNvSpPr/>
          <p:nvPr/>
        </p:nvSpPr>
        <p:spPr>
          <a:xfrm>
            <a:off x="6155267" y="1337733"/>
            <a:ext cx="829733" cy="1005417"/>
          </a:xfrm>
          <a:custGeom>
            <a:avLst/>
            <a:gdLst>
              <a:gd name="connsiteX0" fmla="*/ 372533 w 829733"/>
              <a:gd name="connsiteY0" fmla="*/ 46567 h 1005417"/>
              <a:gd name="connsiteX1" fmla="*/ 124883 w 829733"/>
              <a:gd name="connsiteY1" fmla="*/ 46567 h 1005417"/>
              <a:gd name="connsiteX2" fmla="*/ 93133 w 829733"/>
              <a:gd name="connsiteY2" fmla="*/ 325967 h 1005417"/>
              <a:gd name="connsiteX3" fmla="*/ 683683 w 829733"/>
              <a:gd name="connsiteY3" fmla="*/ 694267 h 1005417"/>
              <a:gd name="connsiteX4" fmla="*/ 829733 w 829733"/>
              <a:gd name="connsiteY4" fmla="*/ 1005417 h 100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733" h="1005417">
                <a:moveTo>
                  <a:pt x="372533" y="46567"/>
                </a:moveTo>
                <a:cubicBezTo>
                  <a:pt x="271991" y="23283"/>
                  <a:pt x="171450" y="0"/>
                  <a:pt x="124883" y="46567"/>
                </a:cubicBezTo>
                <a:cubicBezTo>
                  <a:pt x="78316" y="93134"/>
                  <a:pt x="0" y="218017"/>
                  <a:pt x="93133" y="325967"/>
                </a:cubicBezTo>
                <a:cubicBezTo>
                  <a:pt x="186266" y="433917"/>
                  <a:pt x="560916" y="581025"/>
                  <a:pt x="683683" y="694267"/>
                </a:cubicBezTo>
                <a:cubicBezTo>
                  <a:pt x="806450" y="807509"/>
                  <a:pt x="818091" y="906463"/>
                  <a:pt x="829733" y="100541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092280" y="162880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Raspberry Pi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1600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555 timing circuit (2 minutes)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347864" y="405256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2N222</a:t>
            </a:r>
            <a:endParaRPr lang="en-GB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251520" y="188640"/>
            <a:ext cx="8712968" cy="6480720"/>
          </a:xfrm>
          <a:prstGeom prst="roundRect">
            <a:avLst>
              <a:gd name="adj" fmla="val 34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Davis</dc:creator>
  <cp:lastModifiedBy>Tony Davis</cp:lastModifiedBy>
  <cp:revision>11</cp:revision>
  <dcterms:created xsi:type="dcterms:W3CDTF">2019-04-30T21:43:07Z</dcterms:created>
  <dcterms:modified xsi:type="dcterms:W3CDTF">2019-05-01T19:57:48Z</dcterms:modified>
</cp:coreProperties>
</file>