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9AD28-000A-40D0-B63F-2F652A36A45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1006803C-A4E8-4F1D-A59F-10C5ED225B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dirty="0"/>
        </a:p>
      </dgm:t>
    </dgm:pt>
    <dgm:pt modelId="{1A4D6EB5-9DD4-4AD7-B709-4AA4A8FF405E}" type="parTrans" cxnId="{12D83342-B72F-4C3F-ADAF-E2811A05E9DC}">
      <dgm:prSet/>
      <dgm:spPr/>
      <dgm:t>
        <a:bodyPr/>
        <a:lstStyle/>
        <a:p>
          <a:endParaRPr lang="en-US"/>
        </a:p>
      </dgm:t>
    </dgm:pt>
    <dgm:pt modelId="{447B8AA4-A508-4514-9D4A-DC50223A4DB7}" type="sibTrans" cxnId="{12D83342-B72F-4C3F-ADAF-E2811A05E9DC}">
      <dgm:prSet/>
      <dgm:spPr/>
      <dgm:t>
        <a:bodyPr/>
        <a:lstStyle/>
        <a:p>
          <a:endParaRPr lang="en-US"/>
        </a:p>
      </dgm:t>
    </dgm:pt>
    <dgm:pt modelId="{FC591DCD-7E61-4648-A355-92963F61C1ED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dirty="0"/>
        </a:p>
      </dgm:t>
    </dgm:pt>
    <dgm:pt modelId="{7590AEE5-004F-4CA9-9B20-666B0DD21B78}" type="parTrans" cxnId="{0A29D7E1-76D3-47A5-B02F-A5967877CC2C}">
      <dgm:prSet/>
      <dgm:spPr/>
      <dgm:t>
        <a:bodyPr/>
        <a:lstStyle/>
        <a:p>
          <a:endParaRPr lang="en-US"/>
        </a:p>
      </dgm:t>
    </dgm:pt>
    <dgm:pt modelId="{1A7A50FD-4F32-4F39-8282-7770610C63B5}" type="sibTrans" cxnId="{0A29D7E1-76D3-47A5-B02F-A5967877CC2C}">
      <dgm:prSet/>
      <dgm:spPr/>
      <dgm:t>
        <a:bodyPr/>
        <a:lstStyle/>
        <a:p>
          <a:endParaRPr lang="en-US"/>
        </a:p>
      </dgm:t>
    </dgm:pt>
    <dgm:pt modelId="{504ED34C-3317-4C09-B63F-CCE115E3B30C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dirty="0"/>
        </a:p>
      </dgm:t>
    </dgm:pt>
    <dgm:pt modelId="{96C48B97-E236-478B-B16D-098C105FF9AE}" type="parTrans" cxnId="{5605AC36-68E3-4E0F-9703-246A673D58B9}">
      <dgm:prSet/>
      <dgm:spPr/>
      <dgm:t>
        <a:bodyPr/>
        <a:lstStyle/>
        <a:p>
          <a:endParaRPr lang="en-US"/>
        </a:p>
      </dgm:t>
    </dgm:pt>
    <dgm:pt modelId="{A3E8EF55-2BC1-4A8A-8FFB-C40B3B77376F}" type="sibTrans" cxnId="{5605AC36-68E3-4E0F-9703-246A673D58B9}">
      <dgm:prSet/>
      <dgm:spPr/>
      <dgm:t>
        <a:bodyPr/>
        <a:lstStyle/>
        <a:p>
          <a:endParaRPr lang="en-US"/>
        </a:p>
      </dgm:t>
    </dgm:pt>
    <dgm:pt modelId="{CEAAAF42-26A2-4697-9554-8185E4F1D6F0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dirty="0"/>
        </a:p>
      </dgm:t>
    </dgm:pt>
    <dgm:pt modelId="{2FED7825-5089-4E3D-883C-505A51187968}" type="parTrans" cxnId="{75963A5D-DD98-49B9-8980-AAF841E3AAC2}">
      <dgm:prSet/>
      <dgm:spPr/>
      <dgm:t>
        <a:bodyPr/>
        <a:lstStyle/>
        <a:p>
          <a:endParaRPr lang="en-US"/>
        </a:p>
      </dgm:t>
    </dgm:pt>
    <dgm:pt modelId="{8F3CAA64-FCC7-416E-AE2E-BEAE9739550B}" type="sibTrans" cxnId="{75963A5D-DD98-49B9-8980-AAF841E3AAC2}">
      <dgm:prSet/>
      <dgm:spPr/>
      <dgm:t>
        <a:bodyPr/>
        <a:lstStyle/>
        <a:p>
          <a:endParaRPr lang="en-US"/>
        </a:p>
      </dgm:t>
    </dgm:pt>
    <dgm:pt modelId="{789E79C3-7F4F-4F6B-BC88-9B3602C3B3B2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RESULTS &amp; DISCUSSION</a:t>
          </a:r>
          <a:endParaRPr lang="en-US" dirty="0"/>
        </a:p>
      </dgm:t>
    </dgm:pt>
    <dgm:pt modelId="{3A97C006-DF81-4595-84CE-31CF9CF304F8}" type="parTrans" cxnId="{0E7B178C-292A-457E-AE6C-A9A49FC1FB81}">
      <dgm:prSet/>
      <dgm:spPr/>
      <dgm:t>
        <a:bodyPr/>
        <a:lstStyle/>
        <a:p>
          <a:endParaRPr lang="en-US"/>
        </a:p>
      </dgm:t>
    </dgm:pt>
    <dgm:pt modelId="{406104F6-6BCF-49DD-8FAE-B7C42D3BCC87}" type="sibTrans" cxnId="{0E7B178C-292A-457E-AE6C-A9A49FC1FB81}">
      <dgm:prSet/>
      <dgm:spPr/>
      <dgm:t>
        <a:bodyPr/>
        <a:lstStyle/>
        <a:p>
          <a:endParaRPr lang="en-US"/>
        </a:p>
      </dgm:t>
    </dgm:pt>
    <dgm:pt modelId="{287C96CA-B640-4D2F-8D5F-FD4AB941712F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dirty="0"/>
        </a:p>
      </dgm:t>
    </dgm:pt>
    <dgm:pt modelId="{6BEF1169-5F87-4ABF-A01A-2C983383307B}" type="parTrans" cxnId="{63A66EC4-D2BB-45C3-AD7E-FB5F813B0DCE}">
      <dgm:prSet/>
      <dgm:spPr/>
      <dgm:t>
        <a:bodyPr/>
        <a:lstStyle/>
        <a:p>
          <a:endParaRPr lang="en-US"/>
        </a:p>
      </dgm:t>
    </dgm:pt>
    <dgm:pt modelId="{4323712E-2F28-4147-9F29-AF3766D85A8B}" type="sibTrans" cxnId="{63A66EC4-D2BB-45C3-AD7E-FB5F813B0DCE}">
      <dgm:prSet/>
      <dgm:spPr/>
      <dgm:t>
        <a:bodyPr/>
        <a:lstStyle/>
        <a:p>
          <a:endParaRPr lang="en-US"/>
        </a:p>
      </dgm:t>
    </dgm:pt>
    <dgm:pt modelId="{086F352E-C5AF-496B-BAD2-4892CAA27DC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dirty="0"/>
        </a:p>
      </dgm:t>
    </dgm:pt>
    <dgm:pt modelId="{5648C70D-C318-4AC0-9A33-AA67370467B1}" type="parTrans" cxnId="{DF78D385-0277-4EA5-A907-4254E58C1652}">
      <dgm:prSet/>
      <dgm:spPr/>
      <dgm:t>
        <a:bodyPr/>
        <a:lstStyle/>
        <a:p>
          <a:endParaRPr lang="en-US"/>
        </a:p>
      </dgm:t>
    </dgm:pt>
    <dgm:pt modelId="{DF745E0D-579C-403F-B456-984701F4F45A}" type="sibTrans" cxnId="{DF78D385-0277-4EA5-A907-4254E58C1652}">
      <dgm:prSet/>
      <dgm:spPr/>
      <dgm:t>
        <a:bodyPr/>
        <a:lstStyle/>
        <a:p>
          <a:endParaRPr lang="en-US"/>
        </a:p>
      </dgm:t>
    </dgm:pt>
    <dgm:pt modelId="{F1C99EB6-73AC-4061-B227-18A449CEF4EC}" type="pres">
      <dgm:prSet presAssocID="{F749AD28-000A-40D0-B63F-2F652A36A458}" presName="linearFlow" presStyleCnt="0">
        <dgm:presLayoutVars>
          <dgm:dir/>
          <dgm:resizeHandles val="exact"/>
        </dgm:presLayoutVars>
      </dgm:prSet>
      <dgm:spPr/>
    </dgm:pt>
    <dgm:pt modelId="{3D9EDF01-BF39-49B9-AAC8-B84324A09E8B}" type="pres">
      <dgm:prSet presAssocID="{1006803C-A4E8-4F1D-A59F-10C5ED225BC3}" presName="composite" presStyleCnt="0"/>
      <dgm:spPr/>
    </dgm:pt>
    <dgm:pt modelId="{AF7EA36A-144A-4E3E-94F3-5174AD79CC00}" type="pres">
      <dgm:prSet presAssocID="{1006803C-A4E8-4F1D-A59F-10C5ED225BC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AF5431-9E87-49F2-9DCB-C097E31BBD4F}" type="pres">
      <dgm:prSet presAssocID="{1006803C-A4E8-4F1D-A59F-10C5ED225BC3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D0871-D1A2-4E61-B4D3-5F553A8E540D}" type="pres">
      <dgm:prSet presAssocID="{447B8AA4-A508-4514-9D4A-DC50223A4DB7}" presName="spacing" presStyleCnt="0"/>
      <dgm:spPr/>
    </dgm:pt>
    <dgm:pt modelId="{2F635750-419D-4A22-90F0-53E426A9F140}" type="pres">
      <dgm:prSet presAssocID="{FC591DCD-7E61-4648-A355-92963F61C1ED}" presName="composite" presStyleCnt="0"/>
      <dgm:spPr/>
    </dgm:pt>
    <dgm:pt modelId="{2BB8235A-6220-4F89-87C0-5F3D660F1D91}" type="pres">
      <dgm:prSet presAssocID="{FC591DCD-7E61-4648-A355-92963F61C1ED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73AEE35-7699-4802-BB36-2228623065D0}" type="pres">
      <dgm:prSet presAssocID="{FC591DCD-7E61-4648-A355-92963F61C1ED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AFCDD-B922-4296-A493-942F1D5FFA29}" type="pres">
      <dgm:prSet presAssocID="{1A7A50FD-4F32-4F39-8282-7770610C63B5}" presName="spacing" presStyleCnt="0"/>
      <dgm:spPr/>
    </dgm:pt>
    <dgm:pt modelId="{1B5AF0D2-0522-486F-AC9E-11668A486926}" type="pres">
      <dgm:prSet presAssocID="{504ED34C-3317-4C09-B63F-CCE115E3B30C}" presName="composite" presStyleCnt="0"/>
      <dgm:spPr/>
    </dgm:pt>
    <dgm:pt modelId="{D939D465-AEB8-40E2-BA7F-7CAD40717831}" type="pres">
      <dgm:prSet presAssocID="{504ED34C-3317-4C09-B63F-CCE115E3B30C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AC344C6-E93A-4B5F-B70C-E3EB4B34D9BD}" type="pres">
      <dgm:prSet presAssocID="{504ED34C-3317-4C09-B63F-CCE115E3B30C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AFDB4-CBED-4E0D-8B35-FB70B0048BA7}" type="pres">
      <dgm:prSet presAssocID="{A3E8EF55-2BC1-4A8A-8FFB-C40B3B77376F}" presName="spacing" presStyleCnt="0"/>
      <dgm:spPr/>
    </dgm:pt>
    <dgm:pt modelId="{F4E05E80-584A-4198-AA15-C2B8AB182ED9}" type="pres">
      <dgm:prSet presAssocID="{CEAAAF42-26A2-4697-9554-8185E4F1D6F0}" presName="composite" presStyleCnt="0"/>
      <dgm:spPr/>
    </dgm:pt>
    <dgm:pt modelId="{E4464998-C5A3-45E7-B0EF-93F7DC9C8A28}" type="pres">
      <dgm:prSet presAssocID="{CEAAAF42-26A2-4697-9554-8185E4F1D6F0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7ED71D92-8AF8-40BD-94EE-2B4C931C6E10}" type="pres">
      <dgm:prSet presAssocID="{CEAAAF42-26A2-4697-9554-8185E4F1D6F0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94E1A-6E8B-46B6-B213-BBC5A854F547}" type="pres">
      <dgm:prSet presAssocID="{8F3CAA64-FCC7-416E-AE2E-BEAE9739550B}" presName="spacing" presStyleCnt="0"/>
      <dgm:spPr/>
    </dgm:pt>
    <dgm:pt modelId="{FAEA7196-AAF7-45F4-9214-F60D3B869486}" type="pres">
      <dgm:prSet presAssocID="{789E79C3-7F4F-4F6B-BC88-9B3602C3B3B2}" presName="composite" presStyleCnt="0"/>
      <dgm:spPr/>
    </dgm:pt>
    <dgm:pt modelId="{767FC0B1-3106-4DA2-8F90-B31AE8423AF9}" type="pres">
      <dgm:prSet presAssocID="{789E79C3-7F4F-4F6B-BC88-9B3602C3B3B2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F0F575EA-3402-43E8-83AE-5CE8BFD53DE5}" type="pres">
      <dgm:prSet presAssocID="{789E79C3-7F4F-4F6B-BC88-9B3602C3B3B2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6D590-F2BC-400A-AB60-F79D98951B54}" type="pres">
      <dgm:prSet presAssocID="{406104F6-6BCF-49DD-8FAE-B7C42D3BCC87}" presName="spacing" presStyleCnt="0"/>
      <dgm:spPr/>
    </dgm:pt>
    <dgm:pt modelId="{D00C6537-1854-437C-90F7-7D842FE456ED}" type="pres">
      <dgm:prSet presAssocID="{287C96CA-B640-4D2F-8D5F-FD4AB941712F}" presName="composite" presStyleCnt="0"/>
      <dgm:spPr/>
    </dgm:pt>
    <dgm:pt modelId="{7DEAC3A3-BF76-4489-BFAB-257C5DA00CA6}" type="pres">
      <dgm:prSet presAssocID="{287C96CA-B640-4D2F-8D5F-FD4AB941712F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4B80034-89BB-4AD0-A87C-F0B56B674A0D}" type="pres">
      <dgm:prSet presAssocID="{287C96CA-B640-4D2F-8D5F-FD4AB941712F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FA9DF-DCF4-4EC6-B8C2-92969855D339}" type="pres">
      <dgm:prSet presAssocID="{4323712E-2F28-4147-9F29-AF3766D85A8B}" presName="spacing" presStyleCnt="0"/>
      <dgm:spPr/>
    </dgm:pt>
    <dgm:pt modelId="{9272BEA0-86EE-48F7-AEB6-1C603F1DC5A6}" type="pres">
      <dgm:prSet presAssocID="{086F352E-C5AF-496B-BAD2-4892CAA27DC3}" presName="composite" presStyleCnt="0"/>
      <dgm:spPr/>
    </dgm:pt>
    <dgm:pt modelId="{FEDBE3F2-5AD0-4C22-BDC3-DA1D136C1A26}" type="pres">
      <dgm:prSet presAssocID="{086F352E-C5AF-496B-BAD2-4892CAA27DC3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F66AAF66-7752-4D1F-871C-D8589AF8F601}" type="pres">
      <dgm:prSet presAssocID="{086F352E-C5AF-496B-BAD2-4892CAA27DC3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C2845-20CF-4085-9D41-907DD73BE802}" type="presOf" srcId="{1006803C-A4E8-4F1D-A59F-10C5ED225BC3}" destId="{18AF5431-9E87-49F2-9DCB-C097E31BBD4F}" srcOrd="0" destOrd="0" presId="urn:microsoft.com/office/officeart/2005/8/layout/vList3"/>
    <dgm:cxn modelId="{0E7B178C-292A-457E-AE6C-A9A49FC1FB81}" srcId="{F749AD28-000A-40D0-B63F-2F652A36A458}" destId="{789E79C3-7F4F-4F6B-BC88-9B3602C3B3B2}" srcOrd="4" destOrd="0" parTransId="{3A97C006-DF81-4595-84CE-31CF9CF304F8}" sibTransId="{406104F6-6BCF-49DD-8FAE-B7C42D3BCC87}"/>
    <dgm:cxn modelId="{0A29D7E1-76D3-47A5-B02F-A5967877CC2C}" srcId="{F749AD28-000A-40D0-B63F-2F652A36A458}" destId="{FC591DCD-7E61-4648-A355-92963F61C1ED}" srcOrd="1" destOrd="0" parTransId="{7590AEE5-004F-4CA9-9B20-666B0DD21B78}" sibTransId="{1A7A50FD-4F32-4F39-8282-7770610C63B5}"/>
    <dgm:cxn modelId="{7AD9DCD5-5F3F-4A13-BA89-CC737D95F099}" type="presOf" srcId="{504ED34C-3317-4C09-B63F-CCE115E3B30C}" destId="{9AC344C6-E93A-4B5F-B70C-E3EB4B34D9BD}" srcOrd="0" destOrd="0" presId="urn:microsoft.com/office/officeart/2005/8/layout/vList3"/>
    <dgm:cxn modelId="{5128DB4F-C9E1-4F48-8064-42E993EB5598}" type="presOf" srcId="{086F352E-C5AF-496B-BAD2-4892CAA27DC3}" destId="{F66AAF66-7752-4D1F-871C-D8589AF8F601}" srcOrd="0" destOrd="0" presId="urn:microsoft.com/office/officeart/2005/8/layout/vList3"/>
    <dgm:cxn modelId="{6473DDF2-A664-434B-AEFA-0CC22F193FB8}" type="presOf" srcId="{CEAAAF42-26A2-4697-9554-8185E4F1D6F0}" destId="{7ED71D92-8AF8-40BD-94EE-2B4C931C6E10}" srcOrd="0" destOrd="0" presId="urn:microsoft.com/office/officeart/2005/8/layout/vList3"/>
    <dgm:cxn modelId="{63A66EC4-D2BB-45C3-AD7E-FB5F813B0DCE}" srcId="{F749AD28-000A-40D0-B63F-2F652A36A458}" destId="{287C96CA-B640-4D2F-8D5F-FD4AB941712F}" srcOrd="5" destOrd="0" parTransId="{6BEF1169-5F87-4ABF-A01A-2C983383307B}" sibTransId="{4323712E-2F28-4147-9F29-AF3766D85A8B}"/>
    <dgm:cxn modelId="{58BCE8B4-8899-4E56-853E-28F4B57B6787}" type="presOf" srcId="{FC591DCD-7E61-4648-A355-92963F61C1ED}" destId="{A73AEE35-7699-4802-BB36-2228623065D0}" srcOrd="0" destOrd="0" presId="urn:microsoft.com/office/officeart/2005/8/layout/vList3"/>
    <dgm:cxn modelId="{A94C8834-DDEC-487C-B4A2-28C1F1B4E907}" type="presOf" srcId="{287C96CA-B640-4D2F-8D5F-FD4AB941712F}" destId="{54B80034-89BB-4AD0-A87C-F0B56B674A0D}" srcOrd="0" destOrd="0" presId="urn:microsoft.com/office/officeart/2005/8/layout/vList3"/>
    <dgm:cxn modelId="{401A598A-117A-4B86-A969-E84746BC23F0}" type="presOf" srcId="{789E79C3-7F4F-4F6B-BC88-9B3602C3B3B2}" destId="{F0F575EA-3402-43E8-83AE-5CE8BFD53DE5}" srcOrd="0" destOrd="0" presId="urn:microsoft.com/office/officeart/2005/8/layout/vList3"/>
    <dgm:cxn modelId="{54DE991E-3F3D-42C8-BEC2-BB7A3C892BB8}" type="presOf" srcId="{F749AD28-000A-40D0-B63F-2F652A36A458}" destId="{F1C99EB6-73AC-4061-B227-18A449CEF4EC}" srcOrd="0" destOrd="0" presId="urn:microsoft.com/office/officeart/2005/8/layout/vList3"/>
    <dgm:cxn modelId="{75963A5D-DD98-49B9-8980-AAF841E3AAC2}" srcId="{F749AD28-000A-40D0-B63F-2F652A36A458}" destId="{CEAAAF42-26A2-4697-9554-8185E4F1D6F0}" srcOrd="3" destOrd="0" parTransId="{2FED7825-5089-4E3D-883C-505A51187968}" sibTransId="{8F3CAA64-FCC7-416E-AE2E-BEAE9739550B}"/>
    <dgm:cxn modelId="{5605AC36-68E3-4E0F-9703-246A673D58B9}" srcId="{F749AD28-000A-40D0-B63F-2F652A36A458}" destId="{504ED34C-3317-4C09-B63F-CCE115E3B30C}" srcOrd="2" destOrd="0" parTransId="{96C48B97-E236-478B-B16D-098C105FF9AE}" sibTransId="{A3E8EF55-2BC1-4A8A-8FFB-C40B3B77376F}"/>
    <dgm:cxn modelId="{12D83342-B72F-4C3F-ADAF-E2811A05E9DC}" srcId="{F749AD28-000A-40D0-B63F-2F652A36A458}" destId="{1006803C-A4E8-4F1D-A59F-10C5ED225BC3}" srcOrd="0" destOrd="0" parTransId="{1A4D6EB5-9DD4-4AD7-B709-4AA4A8FF405E}" sibTransId="{447B8AA4-A508-4514-9D4A-DC50223A4DB7}"/>
    <dgm:cxn modelId="{DF78D385-0277-4EA5-A907-4254E58C1652}" srcId="{F749AD28-000A-40D0-B63F-2F652A36A458}" destId="{086F352E-C5AF-496B-BAD2-4892CAA27DC3}" srcOrd="6" destOrd="0" parTransId="{5648C70D-C318-4AC0-9A33-AA67370467B1}" sibTransId="{DF745E0D-579C-403F-B456-984701F4F45A}"/>
    <dgm:cxn modelId="{BC7D2F3A-C554-44F8-9831-CD566D3DCA12}" type="presParOf" srcId="{F1C99EB6-73AC-4061-B227-18A449CEF4EC}" destId="{3D9EDF01-BF39-49B9-AAC8-B84324A09E8B}" srcOrd="0" destOrd="0" presId="urn:microsoft.com/office/officeart/2005/8/layout/vList3"/>
    <dgm:cxn modelId="{AD3A4E7D-BEED-4209-B40C-5B66F7E47191}" type="presParOf" srcId="{3D9EDF01-BF39-49B9-AAC8-B84324A09E8B}" destId="{AF7EA36A-144A-4E3E-94F3-5174AD79CC00}" srcOrd="0" destOrd="0" presId="urn:microsoft.com/office/officeart/2005/8/layout/vList3"/>
    <dgm:cxn modelId="{84345305-34AB-42FC-AF7B-2B9B4F1A0C55}" type="presParOf" srcId="{3D9EDF01-BF39-49B9-AAC8-B84324A09E8B}" destId="{18AF5431-9E87-49F2-9DCB-C097E31BBD4F}" srcOrd="1" destOrd="0" presId="urn:microsoft.com/office/officeart/2005/8/layout/vList3"/>
    <dgm:cxn modelId="{01A47E31-A089-477F-8A33-9AAE254A0A84}" type="presParOf" srcId="{F1C99EB6-73AC-4061-B227-18A449CEF4EC}" destId="{C0CD0871-D1A2-4E61-B4D3-5F553A8E540D}" srcOrd="1" destOrd="0" presId="urn:microsoft.com/office/officeart/2005/8/layout/vList3"/>
    <dgm:cxn modelId="{36347876-F852-407A-8B24-F64032314CCD}" type="presParOf" srcId="{F1C99EB6-73AC-4061-B227-18A449CEF4EC}" destId="{2F635750-419D-4A22-90F0-53E426A9F140}" srcOrd="2" destOrd="0" presId="urn:microsoft.com/office/officeart/2005/8/layout/vList3"/>
    <dgm:cxn modelId="{6B19CF97-572E-4B8A-9345-1F419E4F7C08}" type="presParOf" srcId="{2F635750-419D-4A22-90F0-53E426A9F140}" destId="{2BB8235A-6220-4F89-87C0-5F3D660F1D91}" srcOrd="0" destOrd="0" presId="urn:microsoft.com/office/officeart/2005/8/layout/vList3"/>
    <dgm:cxn modelId="{AC73A507-BF7E-4466-965F-CB667074647C}" type="presParOf" srcId="{2F635750-419D-4A22-90F0-53E426A9F140}" destId="{A73AEE35-7699-4802-BB36-2228623065D0}" srcOrd="1" destOrd="0" presId="urn:microsoft.com/office/officeart/2005/8/layout/vList3"/>
    <dgm:cxn modelId="{89B89859-D25B-4BB9-A7CB-7B20E33F1C96}" type="presParOf" srcId="{F1C99EB6-73AC-4061-B227-18A449CEF4EC}" destId="{2B7AFCDD-B922-4296-A493-942F1D5FFA29}" srcOrd="3" destOrd="0" presId="urn:microsoft.com/office/officeart/2005/8/layout/vList3"/>
    <dgm:cxn modelId="{8A28F467-2A97-498B-BEAF-16E16F623492}" type="presParOf" srcId="{F1C99EB6-73AC-4061-B227-18A449CEF4EC}" destId="{1B5AF0D2-0522-486F-AC9E-11668A486926}" srcOrd="4" destOrd="0" presId="urn:microsoft.com/office/officeart/2005/8/layout/vList3"/>
    <dgm:cxn modelId="{180ACD20-5F2A-4BB2-893D-D11067D84324}" type="presParOf" srcId="{1B5AF0D2-0522-486F-AC9E-11668A486926}" destId="{D939D465-AEB8-40E2-BA7F-7CAD40717831}" srcOrd="0" destOrd="0" presId="urn:microsoft.com/office/officeart/2005/8/layout/vList3"/>
    <dgm:cxn modelId="{C3956B6E-4AFD-4B86-BD6C-5B7D44C6862F}" type="presParOf" srcId="{1B5AF0D2-0522-486F-AC9E-11668A486926}" destId="{9AC344C6-E93A-4B5F-B70C-E3EB4B34D9BD}" srcOrd="1" destOrd="0" presId="urn:microsoft.com/office/officeart/2005/8/layout/vList3"/>
    <dgm:cxn modelId="{D1C09D6D-9672-49B1-A336-41131E69968D}" type="presParOf" srcId="{F1C99EB6-73AC-4061-B227-18A449CEF4EC}" destId="{913AFDB4-CBED-4E0D-8B35-FB70B0048BA7}" srcOrd="5" destOrd="0" presId="urn:microsoft.com/office/officeart/2005/8/layout/vList3"/>
    <dgm:cxn modelId="{393794AA-3520-4A77-840C-C1DFEF9C987C}" type="presParOf" srcId="{F1C99EB6-73AC-4061-B227-18A449CEF4EC}" destId="{F4E05E80-584A-4198-AA15-C2B8AB182ED9}" srcOrd="6" destOrd="0" presId="urn:microsoft.com/office/officeart/2005/8/layout/vList3"/>
    <dgm:cxn modelId="{B2028552-E6C3-45A0-B9D7-368451EE42BA}" type="presParOf" srcId="{F4E05E80-584A-4198-AA15-C2B8AB182ED9}" destId="{E4464998-C5A3-45E7-B0EF-93F7DC9C8A28}" srcOrd="0" destOrd="0" presId="urn:microsoft.com/office/officeart/2005/8/layout/vList3"/>
    <dgm:cxn modelId="{25DBC6EE-B801-44A0-B216-6AE2225C3365}" type="presParOf" srcId="{F4E05E80-584A-4198-AA15-C2B8AB182ED9}" destId="{7ED71D92-8AF8-40BD-94EE-2B4C931C6E10}" srcOrd="1" destOrd="0" presId="urn:microsoft.com/office/officeart/2005/8/layout/vList3"/>
    <dgm:cxn modelId="{E837450F-FC09-48C6-8923-A74943FB373F}" type="presParOf" srcId="{F1C99EB6-73AC-4061-B227-18A449CEF4EC}" destId="{C5594E1A-6E8B-46B6-B213-BBC5A854F547}" srcOrd="7" destOrd="0" presId="urn:microsoft.com/office/officeart/2005/8/layout/vList3"/>
    <dgm:cxn modelId="{BEEBD817-93D8-41B5-831A-1F6851CD80A4}" type="presParOf" srcId="{F1C99EB6-73AC-4061-B227-18A449CEF4EC}" destId="{FAEA7196-AAF7-45F4-9214-F60D3B869486}" srcOrd="8" destOrd="0" presId="urn:microsoft.com/office/officeart/2005/8/layout/vList3"/>
    <dgm:cxn modelId="{EA391406-06BC-4C3D-A39E-48CC400D10E9}" type="presParOf" srcId="{FAEA7196-AAF7-45F4-9214-F60D3B869486}" destId="{767FC0B1-3106-4DA2-8F90-B31AE8423AF9}" srcOrd="0" destOrd="0" presId="urn:microsoft.com/office/officeart/2005/8/layout/vList3"/>
    <dgm:cxn modelId="{1387D412-23E7-4538-93DA-CCE440253107}" type="presParOf" srcId="{FAEA7196-AAF7-45F4-9214-F60D3B869486}" destId="{F0F575EA-3402-43E8-83AE-5CE8BFD53DE5}" srcOrd="1" destOrd="0" presId="urn:microsoft.com/office/officeart/2005/8/layout/vList3"/>
    <dgm:cxn modelId="{C848B6F4-1319-40A2-A847-8D0EA980A0CF}" type="presParOf" srcId="{F1C99EB6-73AC-4061-B227-18A449CEF4EC}" destId="{0F96D590-F2BC-400A-AB60-F79D98951B54}" srcOrd="9" destOrd="0" presId="urn:microsoft.com/office/officeart/2005/8/layout/vList3"/>
    <dgm:cxn modelId="{7F89F8FA-5B67-4C30-874A-1524A433B99D}" type="presParOf" srcId="{F1C99EB6-73AC-4061-B227-18A449CEF4EC}" destId="{D00C6537-1854-437C-90F7-7D842FE456ED}" srcOrd="10" destOrd="0" presId="urn:microsoft.com/office/officeart/2005/8/layout/vList3"/>
    <dgm:cxn modelId="{21C4E045-FD84-45A0-83C4-B5683B55AE68}" type="presParOf" srcId="{D00C6537-1854-437C-90F7-7D842FE456ED}" destId="{7DEAC3A3-BF76-4489-BFAB-257C5DA00CA6}" srcOrd="0" destOrd="0" presId="urn:microsoft.com/office/officeart/2005/8/layout/vList3"/>
    <dgm:cxn modelId="{75DF9263-7C9B-4B52-A70F-861118B615F3}" type="presParOf" srcId="{D00C6537-1854-437C-90F7-7D842FE456ED}" destId="{54B80034-89BB-4AD0-A87C-F0B56B674A0D}" srcOrd="1" destOrd="0" presId="urn:microsoft.com/office/officeart/2005/8/layout/vList3"/>
    <dgm:cxn modelId="{BAF9E00B-B06E-4409-A12A-2DE3430BB0A0}" type="presParOf" srcId="{F1C99EB6-73AC-4061-B227-18A449CEF4EC}" destId="{42CFA9DF-DCF4-4EC6-B8C2-92969855D339}" srcOrd="11" destOrd="0" presId="urn:microsoft.com/office/officeart/2005/8/layout/vList3"/>
    <dgm:cxn modelId="{B97866E7-E3FB-47C1-8AD2-E7D6F8DB58B4}" type="presParOf" srcId="{F1C99EB6-73AC-4061-B227-18A449CEF4EC}" destId="{9272BEA0-86EE-48F7-AEB6-1C603F1DC5A6}" srcOrd="12" destOrd="0" presId="urn:microsoft.com/office/officeart/2005/8/layout/vList3"/>
    <dgm:cxn modelId="{4C7345D4-69C7-45FF-AC47-B45DC255F1A4}" type="presParOf" srcId="{9272BEA0-86EE-48F7-AEB6-1C603F1DC5A6}" destId="{FEDBE3F2-5AD0-4C22-BDC3-DA1D136C1A26}" srcOrd="0" destOrd="0" presId="urn:microsoft.com/office/officeart/2005/8/layout/vList3"/>
    <dgm:cxn modelId="{9D59F03D-1333-4CFF-8CCE-E3B7B91FADB4}" type="presParOf" srcId="{9272BEA0-86EE-48F7-AEB6-1C603F1DC5A6}" destId="{F66AAF66-7752-4D1F-871C-D8589AF8F6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F5431-9E87-49F2-9DCB-C097E31BBD4F}">
      <dsp:nvSpPr>
        <dsp:cNvPr id="0" name=""/>
        <dsp:cNvSpPr/>
      </dsp:nvSpPr>
      <dsp:spPr>
        <a:xfrm rot="10800000">
          <a:off x="1341962" y="17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200" kern="1200" dirty="0"/>
        </a:p>
      </dsp:txBody>
      <dsp:txXfrm rot="10800000">
        <a:off x="1460265" y="17"/>
        <a:ext cx="4739808" cy="473212"/>
      </dsp:txXfrm>
    </dsp:sp>
    <dsp:sp modelId="{AF7EA36A-144A-4E3E-94F3-5174AD79CC00}">
      <dsp:nvSpPr>
        <dsp:cNvPr id="0" name=""/>
        <dsp:cNvSpPr/>
      </dsp:nvSpPr>
      <dsp:spPr>
        <a:xfrm>
          <a:off x="1105356" y="17"/>
          <a:ext cx="473212" cy="4732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EE35-7699-4802-BB36-2228623065D0}">
      <dsp:nvSpPr>
        <dsp:cNvPr id="0" name=""/>
        <dsp:cNvSpPr/>
      </dsp:nvSpPr>
      <dsp:spPr>
        <a:xfrm rot="10800000">
          <a:off x="1341962" y="614486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sz="2200" kern="1200" dirty="0"/>
        </a:p>
      </dsp:txBody>
      <dsp:txXfrm rot="10800000">
        <a:off x="1460265" y="614486"/>
        <a:ext cx="4739808" cy="473212"/>
      </dsp:txXfrm>
    </dsp:sp>
    <dsp:sp modelId="{2BB8235A-6220-4F89-87C0-5F3D660F1D91}">
      <dsp:nvSpPr>
        <dsp:cNvPr id="0" name=""/>
        <dsp:cNvSpPr/>
      </dsp:nvSpPr>
      <dsp:spPr>
        <a:xfrm>
          <a:off x="1105356" y="614486"/>
          <a:ext cx="473212" cy="4732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344C6-E93A-4B5F-B70C-E3EB4B34D9BD}">
      <dsp:nvSpPr>
        <dsp:cNvPr id="0" name=""/>
        <dsp:cNvSpPr/>
      </dsp:nvSpPr>
      <dsp:spPr>
        <a:xfrm rot="10800000">
          <a:off x="1341962" y="1228956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2200" kern="1200" dirty="0"/>
        </a:p>
      </dsp:txBody>
      <dsp:txXfrm rot="10800000">
        <a:off x="1460265" y="1228956"/>
        <a:ext cx="4739808" cy="473212"/>
      </dsp:txXfrm>
    </dsp:sp>
    <dsp:sp modelId="{D939D465-AEB8-40E2-BA7F-7CAD40717831}">
      <dsp:nvSpPr>
        <dsp:cNvPr id="0" name=""/>
        <dsp:cNvSpPr/>
      </dsp:nvSpPr>
      <dsp:spPr>
        <a:xfrm>
          <a:off x="1105356" y="1228956"/>
          <a:ext cx="473212" cy="4732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71D92-8AF8-40BD-94EE-2B4C931C6E10}">
      <dsp:nvSpPr>
        <dsp:cNvPr id="0" name=""/>
        <dsp:cNvSpPr/>
      </dsp:nvSpPr>
      <dsp:spPr>
        <a:xfrm rot="10800000">
          <a:off x="1341962" y="1843425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  <a:endParaRPr lang="en-US" sz="2200" kern="1200" dirty="0"/>
        </a:p>
      </dsp:txBody>
      <dsp:txXfrm rot="10800000">
        <a:off x="1460265" y="1843425"/>
        <a:ext cx="4739808" cy="473212"/>
      </dsp:txXfrm>
    </dsp:sp>
    <dsp:sp modelId="{E4464998-C5A3-45E7-B0EF-93F7DC9C8A28}">
      <dsp:nvSpPr>
        <dsp:cNvPr id="0" name=""/>
        <dsp:cNvSpPr/>
      </dsp:nvSpPr>
      <dsp:spPr>
        <a:xfrm>
          <a:off x="1105356" y="1843425"/>
          <a:ext cx="473212" cy="47321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575EA-3402-43E8-83AE-5CE8BFD53DE5}">
      <dsp:nvSpPr>
        <dsp:cNvPr id="0" name=""/>
        <dsp:cNvSpPr/>
      </dsp:nvSpPr>
      <dsp:spPr>
        <a:xfrm rot="10800000">
          <a:off x="1341962" y="2457895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RESULTS &amp; DISCUSSION</a:t>
          </a:r>
          <a:endParaRPr lang="en-US" sz="2200" kern="1200" dirty="0"/>
        </a:p>
      </dsp:txBody>
      <dsp:txXfrm rot="10800000">
        <a:off x="1460265" y="2457895"/>
        <a:ext cx="4739808" cy="473212"/>
      </dsp:txXfrm>
    </dsp:sp>
    <dsp:sp modelId="{767FC0B1-3106-4DA2-8F90-B31AE8423AF9}">
      <dsp:nvSpPr>
        <dsp:cNvPr id="0" name=""/>
        <dsp:cNvSpPr/>
      </dsp:nvSpPr>
      <dsp:spPr>
        <a:xfrm>
          <a:off x="1105356" y="2457895"/>
          <a:ext cx="473212" cy="47321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80034-89BB-4AD0-A87C-F0B56B674A0D}">
      <dsp:nvSpPr>
        <dsp:cNvPr id="0" name=""/>
        <dsp:cNvSpPr/>
      </dsp:nvSpPr>
      <dsp:spPr>
        <a:xfrm rot="10800000">
          <a:off x="1341962" y="3072364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200" kern="1200" dirty="0"/>
        </a:p>
      </dsp:txBody>
      <dsp:txXfrm rot="10800000">
        <a:off x="1460265" y="3072364"/>
        <a:ext cx="4739808" cy="473212"/>
      </dsp:txXfrm>
    </dsp:sp>
    <dsp:sp modelId="{7DEAC3A3-BF76-4489-BFAB-257C5DA00CA6}">
      <dsp:nvSpPr>
        <dsp:cNvPr id="0" name=""/>
        <dsp:cNvSpPr/>
      </dsp:nvSpPr>
      <dsp:spPr>
        <a:xfrm>
          <a:off x="1105356" y="3072364"/>
          <a:ext cx="473212" cy="473212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AAF66-7752-4D1F-871C-D8589AF8F601}">
      <dsp:nvSpPr>
        <dsp:cNvPr id="0" name=""/>
        <dsp:cNvSpPr/>
      </dsp:nvSpPr>
      <dsp:spPr>
        <a:xfrm rot="10800000">
          <a:off x="1341962" y="3686834"/>
          <a:ext cx="4858111" cy="47321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73" tIns="83820" rIns="156464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200" kern="1200" dirty="0"/>
        </a:p>
      </dsp:txBody>
      <dsp:txXfrm rot="10800000">
        <a:off x="1460265" y="3686834"/>
        <a:ext cx="4739808" cy="473212"/>
      </dsp:txXfrm>
    </dsp:sp>
    <dsp:sp modelId="{FEDBE3F2-5AD0-4C22-BDC3-DA1D136C1A26}">
      <dsp:nvSpPr>
        <dsp:cNvPr id="0" name=""/>
        <dsp:cNvSpPr/>
      </dsp:nvSpPr>
      <dsp:spPr>
        <a:xfrm>
          <a:off x="1105356" y="3686834"/>
          <a:ext cx="473212" cy="47321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165" y="195513"/>
            <a:ext cx="8689976" cy="1863970"/>
          </a:xfrm>
          <a:ln>
            <a:solidFill>
              <a:schemeClr val="bg2">
                <a:lumMod val="60000"/>
                <a:lumOff val="4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Speech Emotion Recognition with Combination of</a:t>
            </a:r>
            <a:br>
              <a:rPr lang="en-US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CNN-LSTM and DNN</a:t>
            </a:r>
            <a:endParaRPr lang="en-IN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6892" y="2125201"/>
            <a:ext cx="3686843" cy="4616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Training(EC 402)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23830" y="2688753"/>
            <a:ext cx="5432965" cy="2249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1769" y="2846850"/>
            <a:ext cx="4797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PONNA DINESH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Number: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U20EC009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Electronics and Communication Department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01/01/2024 to 26/04/2024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42807" y="5038843"/>
            <a:ext cx="1415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23830" y="5541141"/>
            <a:ext cx="5432965" cy="1000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Suman Deb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DoECE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474" y="195513"/>
            <a:ext cx="1566441" cy="14282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351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4" y="914400"/>
            <a:ext cx="34377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56961"/>
              </p:ext>
            </p:extLst>
          </p:nvPr>
        </p:nvGraphicFramePr>
        <p:xfrm>
          <a:off x="931984" y="2662765"/>
          <a:ext cx="8127999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5337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351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302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Validation accuracy with CNN+LSTM in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Validation accuracy with DNN in 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76.63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90.65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3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1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73.83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84.98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81.38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85.98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1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Fold-5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79.44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5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of 5-Folds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77.38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87.09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876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984" y="1696263"/>
            <a:ext cx="458079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5-Fold cross-validation strategy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53371"/>
              </p:ext>
            </p:extLst>
          </p:nvPr>
        </p:nvGraphicFramePr>
        <p:xfrm>
          <a:off x="1310053" y="2363825"/>
          <a:ext cx="6858001" cy="32348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5779">
                  <a:extLst>
                    <a:ext uri="{9D8B030D-6E8A-4147-A177-3AD203B41FA5}">
                      <a16:colId xmlns:a16="http://schemas.microsoft.com/office/drawing/2014/main" val="3273701504"/>
                    </a:ext>
                  </a:extLst>
                </a:gridCol>
                <a:gridCol w="2377537">
                  <a:extLst>
                    <a:ext uri="{9D8B030D-6E8A-4147-A177-3AD203B41FA5}">
                      <a16:colId xmlns:a16="http://schemas.microsoft.com/office/drawing/2014/main" val="3603711495"/>
                    </a:ext>
                  </a:extLst>
                </a:gridCol>
                <a:gridCol w="2254685">
                  <a:extLst>
                    <a:ext uri="{9D8B030D-6E8A-4147-A177-3AD203B41FA5}">
                      <a16:colId xmlns:a16="http://schemas.microsoft.com/office/drawing/2014/main" val="2855240260"/>
                    </a:ext>
                  </a:extLst>
                </a:gridCol>
              </a:tblGrid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Emotion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 with CNN+LSTM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 with DNN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0433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anger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2929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boredom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70292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disgust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8452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fear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87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happiness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7695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neutral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21836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r>
                        <a:rPr lang="en-IN" dirty="0" smtClean="0"/>
                        <a:t>sadness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5074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10053" y="703385"/>
            <a:ext cx="34377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0053" y="1595160"/>
            <a:ext cx="551277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accuracies from train-test-split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053" y="703385"/>
            <a:ext cx="453683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0731" y="817684"/>
            <a:ext cx="163537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OUTLINE</a:t>
            </a:r>
            <a:endParaRPr lang="en-IN"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36037238"/>
              </p:ext>
            </p:extLst>
          </p:nvPr>
        </p:nvGraphicFramePr>
        <p:xfrm>
          <a:off x="0" y="1617784"/>
          <a:ext cx="7305431" cy="416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2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3" y="1107831"/>
            <a:ext cx="350813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30923" y="1978269"/>
            <a:ext cx="10525670" cy="34026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0877" y="2417885"/>
            <a:ext cx="9609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Speech Emotion Recognition (SER) is a field within natural language processing that aims to detect emotions from spoken language</a:t>
            </a:r>
            <a:r>
              <a:rPr lang="en-US" sz="24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It plays a crucial role in various applications such as human-computer interaction and sentiment analysis.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45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3" y="1107831"/>
            <a:ext cx="350813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30923" y="1978269"/>
            <a:ext cx="7077808" cy="3165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1746" y="2382715"/>
            <a:ext cx="9451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Human-Computer </a:t>
            </a:r>
            <a:r>
              <a:rPr lang="en-IN" sz="2400" dirty="0" smtClean="0"/>
              <a:t>Interaction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Health </a:t>
            </a:r>
            <a:r>
              <a:rPr lang="en-IN" sz="2400" dirty="0" smtClean="0"/>
              <a:t>care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Customer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Market Research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9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0923" y="1107831"/>
            <a:ext cx="254976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30923" y="1978269"/>
            <a:ext cx="7077808" cy="30685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0877" y="2358364"/>
            <a:ext cx="6189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Feature </a:t>
            </a:r>
            <a:r>
              <a:rPr lang="en-IN" sz="2400" dirty="0" smtClean="0"/>
              <a:t>Extraction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Model </a:t>
            </a:r>
            <a:r>
              <a:rPr lang="en-IN" sz="2400" dirty="0" smtClean="0"/>
              <a:t>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Model </a:t>
            </a:r>
            <a:r>
              <a:rPr lang="en-IN" sz="2400" dirty="0" smtClean="0"/>
              <a:t>Evaluation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Comparative </a:t>
            </a:r>
            <a:r>
              <a:rPr lang="en-IN" sz="2400" dirty="0" smtClean="0"/>
              <a:t>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Emotional </a:t>
            </a:r>
            <a:r>
              <a:rPr lang="en-IN" sz="2400" dirty="0" smtClean="0"/>
              <a:t>Classifications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Optimization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04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6962" y="817685"/>
            <a:ext cx="449286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Methodology and </a:t>
            </a:r>
            <a:r>
              <a:rPr lang="en-IN" sz="2800" b="1" dirty="0" smtClean="0"/>
              <a:t>Algorithm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77" y="1881229"/>
            <a:ext cx="9917723" cy="40985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19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1982" y="800100"/>
            <a:ext cx="62425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2" y="1743091"/>
            <a:ext cx="10902465" cy="42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3" y="905608"/>
            <a:ext cx="62425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 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2" y="1925946"/>
            <a:ext cx="10621109" cy="37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1984" y="905608"/>
            <a:ext cx="578533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 Strategy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4" y="1644162"/>
            <a:ext cx="10577147" cy="46159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6723" y="6374423"/>
            <a:ext cx="57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Figure-4 : 5-fold </a:t>
            </a:r>
            <a:r>
              <a:rPr lang="en-IN" dirty="0"/>
              <a:t>cross-validation </a:t>
            </a:r>
            <a:r>
              <a:rPr lang="en-IN" dirty="0" smtClean="0"/>
              <a:t>diagram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180</TotalTime>
  <Words>206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Tw Cen MT</vt:lpstr>
      <vt:lpstr>Wingdings</vt:lpstr>
      <vt:lpstr>Droplet</vt:lpstr>
      <vt:lpstr>Speech Emotion Recognition with Combination of CNN-LSTM and DNN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with Combination of CNN-LSTM and DNN</dc:title>
  <dc:creator>pdineshd11@gmail.com</dc:creator>
  <cp:lastModifiedBy>pdineshd11@gmail.com</cp:lastModifiedBy>
  <cp:revision>17</cp:revision>
  <dcterms:created xsi:type="dcterms:W3CDTF">2024-05-06T18:20:25Z</dcterms:created>
  <dcterms:modified xsi:type="dcterms:W3CDTF">2024-05-06T21:20:59Z</dcterms:modified>
</cp:coreProperties>
</file>