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  <p:sldId id="273" r:id="rId11"/>
  </p:sldIdLst>
  <p:sldSz cx="12192000" cy="6858000"/>
  <p:notesSz cx="6858000" cy="9144000"/>
  <p:embeddedFontLst>
    <p:embeddedFont>
      <p:font typeface="Barlow Condensed" panose="020B0604020202020204" charset="0"/>
      <p:regular r:id="rId13"/>
      <p:bold r:id="rId14"/>
      <p:italic r:id="rId15"/>
      <p:boldItalic r:id="rId16"/>
    </p:embeddedFont>
    <p:embeddedFont>
      <p:font typeface="Press Start 2P" panose="020B0604020202020204" charset="0"/>
      <p:regular r:id="rId17"/>
    </p:embeddedFont>
    <p:embeddedFont>
      <p:font typeface="Roboto Mon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1CD9F4-B4B4-495B-A352-0D01EF951D89}">
  <a:tblStyle styleId="{C31CD9F4-B4B4-495B-A352-0D01EF951D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5a5c374d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5a5c374d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5a5c374d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5a5c374d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5a5c374d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5a5c374d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5a5c374d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5a5c374d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5a5c374d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5a5c374d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oogle Shape;11;p2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{C31CD9F4-B4B4-495B-A352-0D01EF951D89}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Google Shape;12;p2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{C31CD9F4-B4B4-495B-A352-0D01EF951D89}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Google Shape;13;p2"/>
          <p:cNvSpPr/>
          <p:nvPr/>
        </p:nvSpPr>
        <p:spPr>
          <a:xfrm>
            <a:off x="1001175" y="482050"/>
            <a:ext cx="72870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012700" y="492125"/>
            <a:ext cx="72870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94850" y="563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" name="Google Shape;16;p2"/>
          <p:cNvSpPr/>
          <p:nvPr/>
        </p:nvSpPr>
        <p:spPr>
          <a:xfrm>
            <a:off x="1533025" y="563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971200" y="563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605025" y="6356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26800" y="8106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1176750" y="650841"/>
            <a:ext cx="196200" cy="196200"/>
            <a:chOff x="2205246" y="-492159"/>
            <a:chExt cx="196200" cy="196200"/>
          </a:xfrm>
        </p:grpSpPr>
        <p:sp>
          <p:nvSpPr>
            <p:cNvPr id="21" name="Google Shape;21;p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31188" y="1512950"/>
            <a:ext cx="7287000" cy="48834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342713" y="1523025"/>
            <a:ext cx="72870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42486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6" name="Google Shape;26;p2"/>
          <p:cNvSpPr/>
          <p:nvPr/>
        </p:nvSpPr>
        <p:spPr>
          <a:xfrm>
            <a:off x="2863038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30121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935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3356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2506763" y="1681741"/>
            <a:ext cx="196200" cy="196200"/>
            <a:chOff x="2205246" y="-492159"/>
            <a:chExt cx="196200" cy="196200"/>
          </a:xfrm>
        </p:grpSpPr>
        <p:sp>
          <p:nvSpPr>
            <p:cNvPr id="31" name="Google Shape;31;p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11055475" y="5578813"/>
            <a:ext cx="941400" cy="706475"/>
            <a:chOff x="9799675" y="3601413"/>
            <a:chExt cx="941400" cy="706475"/>
          </a:xfrm>
        </p:grpSpPr>
        <p:sp>
          <p:nvSpPr>
            <p:cNvPr id="34" name="Google Shape;34;p2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2506772" y="5245072"/>
            <a:ext cx="719170" cy="701656"/>
            <a:chOff x="7044125" y="4266813"/>
            <a:chExt cx="1967095" cy="1919190"/>
          </a:xfrm>
        </p:grpSpPr>
        <p:sp>
          <p:nvSpPr>
            <p:cNvPr id="37" name="Google Shape;37;p2"/>
            <p:cNvSpPr/>
            <p:nvPr/>
          </p:nvSpPr>
          <p:spPr>
            <a:xfrm>
              <a:off x="7271874" y="4466242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80013" y="4266813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288165" y="4474492"/>
              <a:ext cx="495300" cy="5079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515920" y="4982390"/>
              <a:ext cx="495300" cy="5079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288181" y="5498557"/>
              <a:ext cx="495300" cy="507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780013" y="5678102"/>
              <a:ext cx="495300" cy="5079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71880" y="5498539"/>
              <a:ext cx="495300" cy="5079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44125" y="4982408"/>
              <a:ext cx="495300" cy="507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2"/>
          <p:cNvSpPr/>
          <p:nvPr/>
        </p:nvSpPr>
        <p:spPr>
          <a:xfrm>
            <a:off x="3054119" y="5771400"/>
            <a:ext cx="513894" cy="513894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2935050" y="2828050"/>
            <a:ext cx="6187200" cy="250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8" name="Google Shape;48;p2"/>
          <p:cNvGrpSpPr/>
          <p:nvPr/>
        </p:nvGrpSpPr>
        <p:grpSpPr>
          <a:xfrm>
            <a:off x="9986763" y="5578813"/>
            <a:ext cx="941400" cy="706475"/>
            <a:chOff x="9799675" y="3601413"/>
            <a:chExt cx="941400" cy="706475"/>
          </a:xfrm>
        </p:grpSpPr>
        <p:sp>
          <p:nvSpPr>
            <p:cNvPr id="49" name="Google Shape;49;p2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LANK_3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"/>
          <p:cNvSpPr/>
          <p:nvPr/>
        </p:nvSpPr>
        <p:spPr>
          <a:xfrm>
            <a:off x="16401" y="10075"/>
            <a:ext cx="121920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"/>
          <p:cNvSpPr/>
          <p:nvPr/>
        </p:nvSpPr>
        <p:spPr>
          <a:xfrm>
            <a:off x="99488" y="816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51" name="Google Shape;351;p15"/>
          <p:cNvSpPr/>
          <p:nvPr/>
        </p:nvSpPr>
        <p:spPr>
          <a:xfrm>
            <a:off x="537663" y="816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975838" y="816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"/>
          <p:cNvSpPr/>
          <p:nvPr/>
        </p:nvSpPr>
        <p:spPr>
          <a:xfrm>
            <a:off x="609663" y="15361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1031438" y="32855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15"/>
          <p:cNvGrpSpPr/>
          <p:nvPr/>
        </p:nvGrpSpPr>
        <p:grpSpPr>
          <a:xfrm>
            <a:off x="181388" y="168791"/>
            <a:ext cx="196200" cy="196200"/>
            <a:chOff x="2205246" y="-492159"/>
            <a:chExt cx="196200" cy="196200"/>
          </a:xfrm>
        </p:grpSpPr>
        <p:sp>
          <p:nvSpPr>
            <p:cNvPr id="356" name="Google Shape;356;p15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15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9" name="Google Shape;359;p15"/>
          <p:cNvSpPr txBox="1">
            <a:spLocks noGrp="1"/>
          </p:cNvSpPr>
          <p:nvPr>
            <p:ph type="title"/>
          </p:nvPr>
        </p:nvSpPr>
        <p:spPr>
          <a:xfrm>
            <a:off x="415492" y="1160125"/>
            <a:ext cx="11361000" cy="473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>
            <a:endParaRPr/>
          </a:p>
        </p:txBody>
      </p:sp>
      <p:sp>
        <p:nvSpPr>
          <p:cNvPr id="360" name="Google Shape;360;p15"/>
          <p:cNvSpPr txBox="1"/>
          <p:nvPr/>
        </p:nvSpPr>
        <p:spPr>
          <a:xfrm rot="5400000">
            <a:off x="-632925" y="11047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oogle Shape;52;p3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{C31CD9F4-B4B4-495B-A352-0D01EF951D89}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3" name="Google Shape;53;p3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{C31CD9F4-B4B4-495B-A352-0D01EF951D89}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" name="Google Shape;54;p3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7" name="Google Shape;57;p3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62" name="Google Shape;62;p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3"/>
          <p:cNvSpPr/>
          <p:nvPr/>
        </p:nvSpPr>
        <p:spPr>
          <a:xfrm>
            <a:off x="1190574" y="1512950"/>
            <a:ext cx="10366800" cy="48834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190574" y="1523025"/>
            <a:ext cx="10366800" cy="5139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7" name="Google Shape;67;p3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1363762" y="1681741"/>
            <a:ext cx="196200" cy="196200"/>
            <a:chOff x="2205246" y="-492159"/>
            <a:chExt cx="196200" cy="196200"/>
          </a:xfrm>
        </p:grpSpPr>
        <p:sp>
          <p:nvSpPr>
            <p:cNvPr id="72" name="Google Shape;72;p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720050" y="2517325"/>
            <a:ext cx="9387900" cy="330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11220144" y="6120975"/>
            <a:ext cx="513894" cy="513894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rgbClr val="F3F3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4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{C31CD9F4-B4B4-495B-A352-0D01EF951D89}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9" name="Google Shape;79;p4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{C31CD9F4-B4B4-495B-A352-0D01EF951D89}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" name="Google Shape;80;p4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3" name="Google Shape;83;p4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4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88" name="Google Shape;88;p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4"/>
          <p:cNvSpPr/>
          <p:nvPr/>
        </p:nvSpPr>
        <p:spPr>
          <a:xfrm>
            <a:off x="1182374" y="1512950"/>
            <a:ext cx="10366800" cy="48834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1198770" y="1523025"/>
            <a:ext cx="103668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93" name="Google Shape;93;p4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1363762" y="1681741"/>
            <a:ext cx="196200" cy="196200"/>
            <a:chOff x="2205246" y="-492159"/>
            <a:chExt cx="196200" cy="196200"/>
          </a:xfrm>
        </p:grpSpPr>
        <p:sp>
          <p:nvSpPr>
            <p:cNvPr id="98" name="Google Shape;98;p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1514225" y="3834077"/>
            <a:ext cx="9685500" cy="225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>
            <a:off x="10687372" y="5537347"/>
            <a:ext cx="1061241" cy="1040222"/>
            <a:chOff x="4568697" y="5245097"/>
            <a:chExt cx="1061241" cy="1040222"/>
          </a:xfrm>
        </p:grpSpPr>
        <p:grpSp>
          <p:nvGrpSpPr>
            <p:cNvPr id="104" name="Google Shape;104;p4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4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6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{C31CD9F4-B4B4-495B-A352-0D01EF951D89}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3" name="Google Shape;143;p6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{C31CD9F4-B4B4-495B-A352-0D01EF951D89}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4" name="Google Shape;144;p6"/>
          <p:cNvSpPr/>
          <p:nvPr/>
        </p:nvSpPr>
        <p:spPr>
          <a:xfrm>
            <a:off x="321975" y="304700"/>
            <a:ext cx="11609700" cy="62754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2009649" y="1069325"/>
            <a:ext cx="9766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491800" y="2710952"/>
            <a:ext cx="3464100" cy="368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2"/>
          </p:nvPr>
        </p:nvSpPr>
        <p:spPr>
          <a:xfrm>
            <a:off x="4406792" y="2710952"/>
            <a:ext cx="3464100" cy="368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3"/>
          </p:nvPr>
        </p:nvSpPr>
        <p:spPr>
          <a:xfrm>
            <a:off x="8321799" y="2710952"/>
            <a:ext cx="3464100" cy="368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338376" y="314775"/>
            <a:ext cx="116097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421463" y="3863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2" name="Google Shape;152;p6"/>
          <p:cNvSpPr/>
          <p:nvPr/>
        </p:nvSpPr>
        <p:spPr>
          <a:xfrm>
            <a:off x="859638" y="3863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1297813" y="3863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931638" y="45831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1353413" y="63325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6"/>
          <p:cNvGrpSpPr/>
          <p:nvPr/>
        </p:nvGrpSpPr>
        <p:grpSpPr>
          <a:xfrm>
            <a:off x="503363" y="473491"/>
            <a:ext cx="196200" cy="196200"/>
            <a:chOff x="2205246" y="-492159"/>
            <a:chExt cx="196200" cy="196200"/>
          </a:xfrm>
        </p:grpSpPr>
        <p:sp>
          <p:nvSpPr>
            <p:cNvPr id="157" name="Google Shape;157;p6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629075" y="1069463"/>
            <a:ext cx="941400" cy="706475"/>
            <a:chOff x="9799675" y="3601413"/>
            <a:chExt cx="941400" cy="706475"/>
          </a:xfrm>
        </p:grpSpPr>
        <p:sp>
          <p:nvSpPr>
            <p:cNvPr id="160" name="Google Shape;160;p6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6"/>
          <p:cNvGrpSpPr/>
          <p:nvPr/>
        </p:nvGrpSpPr>
        <p:grpSpPr>
          <a:xfrm>
            <a:off x="995247" y="1412447"/>
            <a:ext cx="1061241" cy="1040222"/>
            <a:chOff x="4568697" y="5245097"/>
            <a:chExt cx="1061241" cy="1040222"/>
          </a:xfrm>
        </p:grpSpPr>
        <p:grpSp>
          <p:nvGrpSpPr>
            <p:cNvPr id="163" name="Google Shape;163;p6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164" name="Google Shape;164;p6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" name="Google Shape;172;p6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8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{C31CD9F4-B4B4-495B-A352-0D01EF951D89}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0" name="Google Shape;200;p8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{C31CD9F4-B4B4-495B-A352-0D01EF951D89}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01" name="Google Shape;201;p8"/>
          <p:cNvGrpSpPr/>
          <p:nvPr/>
        </p:nvGrpSpPr>
        <p:grpSpPr>
          <a:xfrm>
            <a:off x="652138" y="1208700"/>
            <a:ext cx="7298525" cy="4883400"/>
            <a:chOff x="2331188" y="1512950"/>
            <a:chExt cx="7298525" cy="4883400"/>
          </a:xfrm>
        </p:grpSpPr>
        <p:sp>
          <p:nvSpPr>
            <p:cNvPr id="202" name="Google Shape;202;p8"/>
            <p:cNvSpPr/>
            <p:nvPr/>
          </p:nvSpPr>
          <p:spPr>
            <a:xfrm>
              <a:off x="2331188" y="1512950"/>
              <a:ext cx="7287000" cy="48834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2342713" y="1523025"/>
              <a:ext cx="7287000" cy="513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8"/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210" name="Google Shape;210;p8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2" name="Google Shape;212;p8"/>
          <p:cNvSpPr txBox="1">
            <a:spLocks noGrp="1"/>
          </p:cNvSpPr>
          <p:nvPr>
            <p:ph type="title"/>
          </p:nvPr>
        </p:nvSpPr>
        <p:spPr>
          <a:xfrm>
            <a:off x="995628" y="2646600"/>
            <a:ext cx="52491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body" idx="1"/>
          </p:nvPr>
        </p:nvSpPr>
        <p:spPr>
          <a:xfrm>
            <a:off x="995625" y="3758600"/>
            <a:ext cx="5249100" cy="173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8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15" name="Google Shape;215;p8"/>
          <p:cNvGrpSpPr/>
          <p:nvPr/>
        </p:nvGrpSpPr>
        <p:grpSpPr>
          <a:xfrm>
            <a:off x="6714795" y="386000"/>
            <a:ext cx="4581935" cy="4883400"/>
            <a:chOff x="2331195" y="1512950"/>
            <a:chExt cx="4581935" cy="4883400"/>
          </a:xfrm>
        </p:grpSpPr>
        <p:sp>
          <p:nvSpPr>
            <p:cNvPr id="216" name="Google Shape;216;p8"/>
            <p:cNvSpPr/>
            <p:nvPr/>
          </p:nvSpPr>
          <p:spPr>
            <a:xfrm>
              <a:off x="2331195" y="1512950"/>
              <a:ext cx="4574700" cy="48834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338431" y="1523025"/>
              <a:ext cx="4574700" cy="513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8"/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224" name="Google Shape;224;p8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26;p8"/>
          <p:cNvGrpSpPr/>
          <p:nvPr/>
        </p:nvGrpSpPr>
        <p:grpSpPr>
          <a:xfrm>
            <a:off x="8866450" y="5894338"/>
            <a:ext cx="941400" cy="706475"/>
            <a:chOff x="9799675" y="3601413"/>
            <a:chExt cx="941400" cy="706475"/>
          </a:xfrm>
        </p:grpSpPr>
        <p:sp>
          <p:nvSpPr>
            <p:cNvPr id="227" name="Google Shape;227;p8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8"/>
          <p:cNvGrpSpPr/>
          <p:nvPr/>
        </p:nvGrpSpPr>
        <p:grpSpPr>
          <a:xfrm>
            <a:off x="10045775" y="5894338"/>
            <a:ext cx="941400" cy="706475"/>
            <a:chOff x="9799675" y="3601413"/>
            <a:chExt cx="941400" cy="706475"/>
          </a:xfrm>
        </p:grpSpPr>
        <p:sp>
          <p:nvSpPr>
            <p:cNvPr id="230" name="Google Shape;230;p8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ONE_COLUMN_TEXT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9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{C31CD9F4-B4B4-495B-A352-0D01EF951D89}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4" name="Google Shape;234;p9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{C31CD9F4-B4B4-495B-A352-0D01EF951D89}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5" name="Google Shape;235;p9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9" name="Google Shape;239;p9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9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244" name="Google Shape;244;p9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9"/>
          <p:cNvSpPr/>
          <p:nvPr/>
        </p:nvSpPr>
        <p:spPr>
          <a:xfrm>
            <a:off x="1182374" y="1512950"/>
            <a:ext cx="10366800" cy="48834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1198770" y="1523025"/>
            <a:ext cx="103668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9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49" name="Google Shape;249;p9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1363762" y="1681741"/>
            <a:ext cx="196200" cy="196200"/>
            <a:chOff x="2205246" y="-492159"/>
            <a:chExt cx="196200" cy="196200"/>
          </a:xfrm>
        </p:grpSpPr>
        <p:sp>
          <p:nvSpPr>
            <p:cNvPr id="254" name="Google Shape;254;p9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9"/>
          <p:cNvSpPr txBox="1">
            <a:spLocks noGrp="1"/>
          </p:cNvSpPr>
          <p:nvPr>
            <p:ph type="title"/>
          </p:nvPr>
        </p:nvSpPr>
        <p:spPr>
          <a:xfrm>
            <a:off x="1720049" y="2333475"/>
            <a:ext cx="93879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57" name="Google Shape;257;p9"/>
          <p:cNvSpPr txBox="1">
            <a:spLocks noGrp="1"/>
          </p:cNvSpPr>
          <p:nvPr>
            <p:ph type="body" idx="1"/>
          </p:nvPr>
        </p:nvSpPr>
        <p:spPr>
          <a:xfrm>
            <a:off x="1720050" y="3445475"/>
            <a:ext cx="9387900" cy="267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258" name="Google Shape;258;p9"/>
          <p:cNvGrpSpPr/>
          <p:nvPr/>
        </p:nvGrpSpPr>
        <p:grpSpPr>
          <a:xfrm>
            <a:off x="10687372" y="5537347"/>
            <a:ext cx="1061241" cy="1040222"/>
            <a:chOff x="4568697" y="5245097"/>
            <a:chExt cx="1061241" cy="1040222"/>
          </a:xfrm>
        </p:grpSpPr>
        <p:grpSp>
          <p:nvGrpSpPr>
            <p:cNvPr id="259" name="Google Shape;259;p9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260" name="Google Shape;260;p9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" name="Google Shape;268;p9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Google Shape;270;p10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{C31CD9F4-B4B4-495B-A352-0D01EF951D89}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1" name="Google Shape;271;p10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{C31CD9F4-B4B4-495B-A352-0D01EF951D89}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2" name="Google Shape;272;p10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75" name="Google Shape;275;p10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0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280" name="Google Shape;280;p10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10"/>
          <p:cNvSpPr txBox="1">
            <a:spLocks noGrp="1"/>
          </p:cNvSpPr>
          <p:nvPr>
            <p:ph type="title"/>
          </p:nvPr>
        </p:nvSpPr>
        <p:spPr>
          <a:xfrm>
            <a:off x="806075" y="1551700"/>
            <a:ext cx="9795300" cy="331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84" name="Google Shape;284;p10"/>
          <p:cNvGrpSpPr/>
          <p:nvPr/>
        </p:nvGrpSpPr>
        <p:grpSpPr>
          <a:xfrm>
            <a:off x="9473425" y="5834463"/>
            <a:ext cx="941400" cy="706475"/>
            <a:chOff x="9799675" y="3601413"/>
            <a:chExt cx="941400" cy="706475"/>
          </a:xfrm>
        </p:grpSpPr>
        <p:sp>
          <p:nvSpPr>
            <p:cNvPr id="285" name="Google Shape;285;p10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0"/>
          <p:cNvGrpSpPr/>
          <p:nvPr/>
        </p:nvGrpSpPr>
        <p:grpSpPr>
          <a:xfrm>
            <a:off x="10652750" y="5834463"/>
            <a:ext cx="941400" cy="706475"/>
            <a:chOff x="9799675" y="3601413"/>
            <a:chExt cx="941400" cy="706475"/>
          </a:xfrm>
        </p:grpSpPr>
        <p:sp>
          <p:nvSpPr>
            <p:cNvPr id="288" name="Google Shape;288;p10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/>
          <p:nvPr/>
        </p:nvSpPr>
        <p:spPr>
          <a:xfrm>
            <a:off x="6096063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 txBox="1">
            <a:spLocks noGrp="1"/>
          </p:cNvSpPr>
          <p:nvPr>
            <p:ph type="title"/>
          </p:nvPr>
        </p:nvSpPr>
        <p:spPr>
          <a:xfrm>
            <a:off x="354004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293" name="Google Shape;293;p11"/>
          <p:cNvSpPr txBox="1">
            <a:spLocks noGrp="1"/>
          </p:cNvSpPr>
          <p:nvPr>
            <p:ph type="subTitle" idx="1"/>
          </p:nvPr>
        </p:nvSpPr>
        <p:spPr>
          <a:xfrm>
            <a:off x="354004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4" name="Google Shape;294;p11"/>
          <p:cNvSpPr txBox="1">
            <a:spLocks noGrp="1"/>
          </p:cNvSpPr>
          <p:nvPr>
            <p:ph type="body" idx="2"/>
          </p:nvPr>
        </p:nvSpPr>
        <p:spPr>
          <a:xfrm>
            <a:off x="6586068" y="965433"/>
            <a:ext cx="51162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5" name="Google Shape;295;p1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"/>
          <p:cNvSpPr txBox="1">
            <a:spLocks noGrp="1"/>
          </p:cNvSpPr>
          <p:nvPr>
            <p:ph type="body" idx="1"/>
          </p:nvPr>
        </p:nvSpPr>
        <p:spPr>
          <a:xfrm>
            <a:off x="415604" y="5640767"/>
            <a:ext cx="79986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98" name="Google Shape;298;p1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9" name="Google Shape;299;p12"/>
          <p:cNvSpPr/>
          <p:nvPr/>
        </p:nvSpPr>
        <p:spPr>
          <a:xfrm>
            <a:off x="0" y="0"/>
            <a:ext cx="12192000" cy="5139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2"/>
          <p:cNvSpPr/>
          <p:nvPr/>
        </p:nvSpPr>
        <p:spPr>
          <a:xfrm>
            <a:off x="91288" y="71538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01" name="Google Shape;301;p12"/>
          <p:cNvSpPr/>
          <p:nvPr/>
        </p:nvSpPr>
        <p:spPr>
          <a:xfrm>
            <a:off x="529463" y="71538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2"/>
          <p:cNvSpPr/>
          <p:nvPr/>
        </p:nvSpPr>
        <p:spPr>
          <a:xfrm>
            <a:off x="967638" y="71538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601463" y="143538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1023238" y="318475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12"/>
          <p:cNvGrpSpPr/>
          <p:nvPr/>
        </p:nvGrpSpPr>
        <p:grpSpPr>
          <a:xfrm>
            <a:off x="173188" y="158716"/>
            <a:ext cx="196200" cy="196200"/>
            <a:chOff x="2205246" y="-492159"/>
            <a:chExt cx="196200" cy="196200"/>
          </a:xfrm>
        </p:grpSpPr>
        <p:sp>
          <p:nvSpPr>
            <p:cNvPr id="306" name="Google Shape;306;p1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ess Start 2P"/>
              <a:buNone/>
              <a:defRPr sz="3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4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810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03150" y="6031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"/>
          <p:cNvSpPr txBox="1">
            <a:spLocks noGrp="1"/>
          </p:cNvSpPr>
          <p:nvPr>
            <p:ph type="ctrTitle"/>
          </p:nvPr>
        </p:nvSpPr>
        <p:spPr>
          <a:xfrm>
            <a:off x="2935050" y="2828050"/>
            <a:ext cx="6187200" cy="250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Hobby Web Application Project – The Boxing Hall of fame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 txBox="1">
            <a:spLocks noGrp="1"/>
          </p:cNvSpPr>
          <p:nvPr>
            <p:ph type="title"/>
          </p:nvPr>
        </p:nvSpPr>
        <p:spPr>
          <a:xfrm>
            <a:off x="415500" y="1822850"/>
            <a:ext cx="11361000" cy="4073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grpSp>
        <p:nvGrpSpPr>
          <p:cNvPr id="784" name="Google Shape;784;p35"/>
          <p:cNvGrpSpPr/>
          <p:nvPr/>
        </p:nvGrpSpPr>
        <p:grpSpPr>
          <a:xfrm>
            <a:off x="9435196" y="4393522"/>
            <a:ext cx="1774395" cy="1739251"/>
            <a:chOff x="4568697" y="5245097"/>
            <a:chExt cx="1061241" cy="1040222"/>
          </a:xfrm>
        </p:grpSpPr>
        <p:grpSp>
          <p:nvGrpSpPr>
            <p:cNvPr id="785" name="Google Shape;785;p35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786" name="Google Shape;786;p35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4" name="Google Shape;794;p35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 txBox="1">
            <a:spLocks noGrp="1"/>
          </p:cNvSpPr>
          <p:nvPr>
            <p:ph type="title"/>
          </p:nvPr>
        </p:nvSpPr>
        <p:spPr>
          <a:xfrm>
            <a:off x="995625" y="1776589"/>
            <a:ext cx="4863637" cy="58989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Introduction</a:t>
            </a:r>
            <a:endParaRPr sz="2400"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1"/>
          </p:nvPr>
        </p:nvSpPr>
        <p:spPr>
          <a:xfrm>
            <a:off x="771122" y="2288553"/>
            <a:ext cx="5940396" cy="33412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2000" dirty="0"/>
              <a:t>Presented by Dinesh Vijayan – Trainee software engineer.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2000" dirty="0"/>
              <a:t>This project was approached through agile methodologies with the aim to create a web application using HTML/CSS and JS for the front-end and using a JAVA-Spring framework for the back-end.  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pic>
        <p:nvPicPr>
          <p:cNvPr id="409" name="Google Shape;409;p19"/>
          <p:cNvPicPr preferRelativeResize="0"/>
          <p:nvPr/>
        </p:nvPicPr>
        <p:blipFill>
          <a:blip r:embed="rId3"/>
          <a:srcRect/>
          <a:stretch/>
        </p:blipFill>
        <p:spPr>
          <a:xfrm>
            <a:off x="6871366" y="1437756"/>
            <a:ext cx="4249216" cy="3341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19"/>
          <p:cNvGrpSpPr/>
          <p:nvPr/>
        </p:nvGrpSpPr>
        <p:grpSpPr>
          <a:xfrm>
            <a:off x="4568697" y="5245097"/>
            <a:ext cx="1061241" cy="1040222"/>
            <a:chOff x="4568697" y="5245097"/>
            <a:chExt cx="1061241" cy="1040222"/>
          </a:xfrm>
        </p:grpSpPr>
        <p:grpSp>
          <p:nvGrpSpPr>
            <p:cNvPr id="411" name="Google Shape;411;p19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412" name="Google Shape;412;p19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19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B2C13-4255-4608-9163-C2EE2EB78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76" y="2605879"/>
            <a:ext cx="7639998" cy="3471634"/>
          </a:xfrm>
          <a:prstGeom prst="rect">
            <a:avLst/>
          </a:prstGeom>
        </p:spPr>
      </p:pic>
      <p:sp>
        <p:nvSpPr>
          <p:cNvPr id="10" name="Google Shape;407;p19">
            <a:extLst>
              <a:ext uri="{FF2B5EF4-FFF2-40B4-BE49-F238E27FC236}">
                <a16:creationId xmlns:a16="http://schemas.microsoft.com/office/drawing/2014/main" id="{F540100A-9937-425E-82AF-7227AA5B68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5838" y="2149451"/>
            <a:ext cx="4863637" cy="58989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The Sprint Plan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 txBox="1">
            <a:spLocks noGrp="1"/>
          </p:cNvSpPr>
          <p:nvPr>
            <p:ph type="title"/>
          </p:nvPr>
        </p:nvSpPr>
        <p:spPr>
          <a:xfrm>
            <a:off x="1418209" y="2188851"/>
            <a:ext cx="5044734" cy="4655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u="sng" dirty="0"/>
              <a:t>Consultant Journey</a:t>
            </a:r>
            <a:endParaRPr sz="1800" b="0" u="sng" dirty="0"/>
          </a:p>
        </p:txBody>
      </p:sp>
      <p:pic>
        <p:nvPicPr>
          <p:cNvPr id="1030" name="Picture 6" descr="Website development JavaScript HTML5 CSS3 Cascading Style Sheets, html  logo, web Design, text, rectangle png | Klipartz">
            <a:extLst>
              <a:ext uri="{FF2B5EF4-FFF2-40B4-BE49-F238E27FC236}">
                <a16:creationId xmlns:a16="http://schemas.microsoft.com/office/drawing/2014/main" id="{EBA6250E-3E0D-4607-BCAC-39804B1C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4744" l="10000" r="90000">
                        <a14:foregroundMark x1="49213" y1="91538" x2="49213" y2="91538"/>
                        <a14:foregroundMark x1="45393" y1="92949" x2="45393" y2="92949"/>
                        <a14:foregroundMark x1="50899" y1="94744" x2="50899" y2="94744"/>
                        <a14:foregroundMark x1="45955" y1="92949" x2="45955" y2="92949"/>
                        <a14:foregroundMark x1="44494" y1="91538" x2="49213" y2="93846"/>
                        <a14:foregroundMark x1="43933" y1="90769" x2="43708" y2="92179"/>
                        <a14:backgroundMark x1="20674" y1="27821" x2="21685" y2="32051"/>
                        <a14:backgroundMark x1="23483" y1="46795" x2="25955" y2="52308"/>
                        <a14:backgroundMark x1="61685" y1="44231" x2="61685" y2="44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66" y="1808086"/>
            <a:ext cx="3364317" cy="294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08;p19">
            <a:extLst>
              <a:ext uri="{FF2B5EF4-FFF2-40B4-BE49-F238E27FC236}">
                <a16:creationId xmlns:a16="http://schemas.microsoft.com/office/drawing/2014/main" id="{4E8588A9-7E77-4CC6-A047-D8B1E129A6CE}"/>
              </a:ext>
            </a:extLst>
          </p:cNvPr>
          <p:cNvSpPr txBox="1">
            <a:spLocks/>
          </p:cNvSpPr>
          <p:nvPr/>
        </p:nvSpPr>
        <p:spPr>
          <a:xfrm>
            <a:off x="1851777" y="2796554"/>
            <a:ext cx="5940396" cy="33412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00"/>
              </a:spcAft>
            </a:pPr>
            <a:r>
              <a:rPr lang="en-GB" dirty="0">
                <a:solidFill>
                  <a:schemeClr val="bg1"/>
                </a:solidFill>
              </a:rPr>
              <a:t>The following technologies were learned and applied for the project:</a:t>
            </a:r>
          </a:p>
          <a:p>
            <a:pPr marL="342900" indent="-342900">
              <a:spcAft>
                <a:spcPts val="21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HTML</a:t>
            </a:r>
          </a:p>
          <a:p>
            <a:pPr marL="342900" indent="-342900">
              <a:spcAft>
                <a:spcPts val="21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JavaScript </a:t>
            </a:r>
          </a:p>
          <a:p>
            <a:pPr marL="342900" indent="-342900">
              <a:spcAft>
                <a:spcPts val="21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CSS</a:t>
            </a:r>
          </a:p>
          <a:p>
            <a:pPr marL="342900" indent="-342900">
              <a:spcAft>
                <a:spcPts val="21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Spring</a:t>
            </a:r>
          </a:p>
          <a:p>
            <a:pPr marL="342900" indent="-342900">
              <a:spcAft>
                <a:spcPts val="21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Selenium</a:t>
            </a:r>
          </a:p>
          <a:p>
            <a:pPr marL="342900" indent="-342900">
              <a:spcAft>
                <a:spcPts val="21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SonarQube</a:t>
            </a:r>
          </a:p>
          <a:p>
            <a:pPr marL="342900" indent="-342900">
              <a:spcAft>
                <a:spcPts val="21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>
              <a:spcAft>
                <a:spcPts val="2100"/>
              </a:spcAft>
            </a:pPr>
            <a:endParaRPr lang="en-GB" dirty="0">
              <a:solidFill>
                <a:schemeClr val="bg1"/>
              </a:solidFill>
            </a:endParaRPr>
          </a:p>
          <a:p>
            <a:pPr>
              <a:spcAft>
                <a:spcPts val="2100"/>
              </a:spcAft>
            </a:pPr>
            <a:endParaRPr lang="en-GB" dirty="0"/>
          </a:p>
        </p:txBody>
      </p:sp>
      <p:pic>
        <p:nvPicPr>
          <p:cNvPr id="1032" name="Picture 8" descr="Building a REST API using Spring Boot 2.0 | by Jose David Rojas Aguilar |  Medium">
            <a:extLst>
              <a:ext uri="{FF2B5EF4-FFF2-40B4-BE49-F238E27FC236}">
                <a16:creationId xmlns:a16="http://schemas.microsoft.com/office/drawing/2014/main" id="{267546C8-0DC8-481E-9020-FA921E4F3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108" y="3692629"/>
            <a:ext cx="2028825" cy="10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EEAD988-F455-4FFF-B3D9-3B419D6A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661" y="4646097"/>
            <a:ext cx="1427447" cy="14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onarQube Logos and Usage | SonarQube">
            <a:extLst>
              <a:ext uri="{FF2B5EF4-FFF2-40B4-BE49-F238E27FC236}">
                <a16:creationId xmlns:a16="http://schemas.microsoft.com/office/drawing/2014/main" id="{D1B7AEF8-A3EF-481D-82D2-50E6C591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632" y="4954329"/>
            <a:ext cx="2695575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1E6A22-CC56-474E-B12B-B9FD81D5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382" y="3132344"/>
            <a:ext cx="6035311" cy="3099312"/>
          </a:xfrm>
          <a:prstGeom prst="rect">
            <a:avLst/>
          </a:prstGeom>
        </p:spPr>
      </p:pic>
      <p:sp>
        <p:nvSpPr>
          <p:cNvPr id="436" name="Google Shape;436;p22"/>
          <p:cNvSpPr txBox="1">
            <a:spLocks noGrp="1"/>
          </p:cNvSpPr>
          <p:nvPr>
            <p:ph type="title"/>
          </p:nvPr>
        </p:nvSpPr>
        <p:spPr>
          <a:xfrm>
            <a:off x="1514225" y="2390825"/>
            <a:ext cx="9685500" cy="74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Version Control</a:t>
            </a:r>
            <a:endParaRPr sz="3200" dirty="0"/>
          </a:p>
        </p:txBody>
      </p:sp>
      <p:sp>
        <p:nvSpPr>
          <p:cNvPr id="437" name="Google Shape;437;p22"/>
          <p:cNvSpPr txBox="1">
            <a:spLocks noGrp="1"/>
          </p:cNvSpPr>
          <p:nvPr>
            <p:ph type="body" idx="1"/>
          </p:nvPr>
        </p:nvSpPr>
        <p:spPr>
          <a:xfrm>
            <a:off x="1514225" y="3272150"/>
            <a:ext cx="3898284" cy="28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Version control  was implemented through GitHub using development and feature branches,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3"/>
          <p:cNvSpPr txBox="1">
            <a:spLocks noGrp="1"/>
          </p:cNvSpPr>
          <p:nvPr>
            <p:ph type="title"/>
          </p:nvPr>
        </p:nvSpPr>
        <p:spPr>
          <a:xfrm>
            <a:off x="806075" y="1551700"/>
            <a:ext cx="9795300" cy="331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Demonstration</a:t>
            </a:r>
            <a:endParaRPr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 txBox="1">
            <a:spLocks noGrp="1"/>
          </p:cNvSpPr>
          <p:nvPr>
            <p:ph type="title"/>
          </p:nvPr>
        </p:nvSpPr>
        <p:spPr>
          <a:xfrm>
            <a:off x="971049" y="1903073"/>
            <a:ext cx="5617608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Review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body" idx="1"/>
          </p:nvPr>
        </p:nvSpPr>
        <p:spPr>
          <a:xfrm>
            <a:off x="995625" y="3301400"/>
            <a:ext cx="5249100" cy="173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2100"/>
              </a:spcAft>
            </a:pPr>
            <a:r>
              <a:rPr lang="en-GB" dirty="0"/>
              <a:t>Testing not complete</a:t>
            </a:r>
          </a:p>
          <a:p>
            <a:pPr marL="342900" indent="-342900">
              <a:spcAft>
                <a:spcPts val="2100"/>
              </a:spcAft>
            </a:pPr>
            <a:r>
              <a:rPr lang="en-GB" dirty="0"/>
              <a:t>Application functionality not complete</a:t>
            </a:r>
            <a:endParaRPr dirty="0"/>
          </a:p>
        </p:txBody>
      </p:sp>
      <p:pic>
        <p:nvPicPr>
          <p:cNvPr id="480" name="Google Shape;480;p27"/>
          <p:cNvPicPr preferRelativeResize="0"/>
          <p:nvPr/>
        </p:nvPicPr>
        <p:blipFill rotWithShape="1">
          <a:blip r:embed="rId3">
            <a:alphaModFix/>
          </a:blip>
          <a:srcRect l="14103" r="15379"/>
          <a:stretch/>
        </p:blipFill>
        <p:spPr>
          <a:xfrm>
            <a:off x="6768425" y="976100"/>
            <a:ext cx="4452526" cy="420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2009649" y="1145525"/>
            <a:ext cx="9766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Sprint Retrospective </a:t>
            </a:r>
            <a:endParaRPr sz="3200" dirty="0"/>
          </a:p>
        </p:txBody>
      </p:sp>
      <p:sp>
        <p:nvSpPr>
          <p:cNvPr id="471" name="Google Shape;471;p26"/>
          <p:cNvSpPr txBox="1">
            <a:spLocks noGrp="1"/>
          </p:cNvSpPr>
          <p:nvPr>
            <p:ph type="body" idx="1"/>
          </p:nvPr>
        </p:nvSpPr>
        <p:spPr>
          <a:xfrm>
            <a:off x="510273" y="2030930"/>
            <a:ext cx="11386164" cy="35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GB" sz="2400" b="1" dirty="0"/>
              <a:t>What went well?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</a:pPr>
            <a:r>
              <a:rPr lang="en-GB" sz="2400" dirty="0"/>
              <a:t>Front End Design</a:t>
            </a:r>
          </a:p>
          <a:p>
            <a:pPr marL="0" lvl="0" indent="0" algn="l" rtl="0">
              <a:spcBef>
                <a:spcPts val="100"/>
              </a:spcBef>
              <a:spcAft>
                <a:spcPts val="100"/>
              </a:spcAft>
              <a:buNone/>
            </a:pPr>
            <a:endParaRPr lang="en-GB" sz="1800" b="1" dirty="0"/>
          </a:p>
          <a:p>
            <a:pPr marL="0" lvl="0" indent="0" algn="l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GB" sz="2400" b="1" dirty="0"/>
              <a:t>What Could be improved?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</a:pPr>
            <a:r>
              <a:rPr lang="en-GB" sz="2400" dirty="0"/>
              <a:t>JavaScript functionality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</a:pPr>
            <a:r>
              <a:rPr lang="en-GB" sz="2400" dirty="0"/>
              <a:t>Speed of coding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"/>
          <p:cNvSpPr txBox="1">
            <a:spLocks noGrp="1"/>
          </p:cNvSpPr>
          <p:nvPr>
            <p:ph type="body" idx="1"/>
          </p:nvPr>
        </p:nvSpPr>
        <p:spPr>
          <a:xfrm>
            <a:off x="1574811" y="3025650"/>
            <a:ext cx="9042378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Conclusions</a:t>
            </a:r>
            <a:endParaRPr sz="6000"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486" name="Google Shape;486;p28"/>
          <p:cNvGrpSpPr/>
          <p:nvPr/>
        </p:nvGrpSpPr>
        <p:grpSpPr>
          <a:xfrm>
            <a:off x="6875597" y="5640772"/>
            <a:ext cx="1061241" cy="1040222"/>
            <a:chOff x="10341972" y="5524022"/>
            <a:chExt cx="1061241" cy="1040222"/>
          </a:xfrm>
        </p:grpSpPr>
        <p:grpSp>
          <p:nvGrpSpPr>
            <p:cNvPr id="487" name="Google Shape;487;p28"/>
            <p:cNvGrpSpPr/>
            <p:nvPr/>
          </p:nvGrpSpPr>
          <p:grpSpPr>
            <a:xfrm>
              <a:off x="10341972" y="5524022"/>
              <a:ext cx="719170" cy="701656"/>
              <a:chOff x="7044125" y="4266813"/>
              <a:chExt cx="1967095" cy="1919190"/>
            </a:xfrm>
          </p:grpSpPr>
          <p:sp>
            <p:nvSpPr>
              <p:cNvPr id="488" name="Google Shape;488;p28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6" name="Google Shape;496;p28"/>
            <p:cNvSpPr/>
            <p:nvPr/>
          </p:nvSpPr>
          <p:spPr>
            <a:xfrm>
              <a:off x="10889319" y="6050350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rgbClr val="F3F3F3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0169_Paterson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76A5AF"/>
      </a:accent1>
      <a:accent2>
        <a:srgbClr val="15131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122</Words>
  <Application>Microsoft Office PowerPoint</Application>
  <PresentationFormat>Widescreen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Press Start 2P</vt:lpstr>
      <vt:lpstr>Barlow Condensed</vt:lpstr>
      <vt:lpstr>Roboto Mono</vt:lpstr>
      <vt:lpstr>0169_Paterson_Template_SlidesMania</vt:lpstr>
      <vt:lpstr>Hobby Web Application Project – The Boxing Hall of fame</vt:lpstr>
      <vt:lpstr>Introduction</vt:lpstr>
      <vt:lpstr>The Sprint Plan</vt:lpstr>
      <vt:lpstr>Consultant Journey</vt:lpstr>
      <vt:lpstr>Version Control</vt:lpstr>
      <vt:lpstr>Demonstration</vt:lpstr>
      <vt:lpstr>Sprint Review</vt:lpstr>
      <vt:lpstr>Sprint Retrospective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Hobby Web Application Project – The Boxing Hall of fame</dc:title>
  <dc:creator>Dinesh Vijayan</dc:creator>
  <cp:lastModifiedBy>Dinesh Vijayan</cp:lastModifiedBy>
  <cp:revision>8</cp:revision>
  <dcterms:modified xsi:type="dcterms:W3CDTF">2021-05-17T05:59:33Z</dcterms:modified>
</cp:coreProperties>
</file>