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24BD-3176-4F7D-831D-C9EA6E82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06A15-66DC-4D02-838F-B8F97C76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9810-C187-4DAF-A865-3626B55D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D747-9FB1-479F-9649-29ED0413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A2F8-7C0A-49A1-B247-1A69B079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C3D0-4DF1-4069-9B45-7124A165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E94D-D6E4-4038-858B-9C128FFF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525F-9F13-4BBB-949F-896AF19E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2F89-2FF7-4E08-B22E-E898CBBB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2EEC-DF60-4263-AF8E-20B9C831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0BDA5-711E-4423-8929-8CCAD9754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01A3-3CD2-4976-8B96-5D2F84C46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9799-14AA-4038-B7FA-56F28D33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3AF6-D0FD-4781-899E-B7AF3AE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35F5-622F-4876-B62D-5DB68CE4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2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1E8C-9C2E-4536-8956-DA6D33C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B17-546A-4E17-ACDC-94FAFDEF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FDA3-37D2-4FCF-BA76-40744DB4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3DE1-3A0C-47FC-8446-A81EDCB2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110E-5EA2-435D-BAC3-21D50F74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4A6-D3E1-469B-9833-B71A403C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4591-3363-4F20-BE9C-279DA294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4DA9-616F-48ED-BD16-E0EFA11A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CC74-F416-4EA5-B6C9-C938D4AB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464C-9C93-40E5-BE28-45E0167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89B4-33FE-41A4-B5E2-6BA3DAFF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3EB7-0815-47FF-9B67-BB4772DE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D9978-B7D3-4A82-A25A-4719C0A9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197FA-ACD1-45C0-81CB-24831E07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33153-2603-449F-975A-77BCE1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F890F-6B15-4048-8BF5-3AF5A56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359E-EEE4-4FB2-939D-3152B13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A5C0-3D79-41F0-B7B4-9F40F9CE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95135-6048-4BB0-843F-E8414E951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E80A0-CFF2-47A3-9317-AE605D63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2B7D2-AE58-4224-97E5-04B48AB67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AC6B8-1C7A-4C99-95B9-F52E0A90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5DFB3-97E4-4F1F-B400-ED67A04A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0173F-02ED-4370-B2C1-D88B7E16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E19-3AD9-4D78-B919-BF726FC0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CF7E9-6374-4A99-AA4D-F62F3FAD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C6A27-DD07-45F0-B803-6FAFAA9B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3A44-BA67-4C31-A956-40EDBD65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7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41A5B-B65C-4586-B0CF-995BD0ED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B4FD4-7957-4C8A-BF29-9F567D50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5607-6A90-4E83-A012-B2F23F72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3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F25-778F-4663-A692-1259FF7B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F227-B2E5-44C7-B2FE-664E91CE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58095-6C76-4901-B805-1E57C9BC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55FC-29F4-4A57-BE55-09A57A7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C6523-D96D-4438-8B2F-D140C7E4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4976-FE50-4E09-8A16-B8EAFE0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7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406E-E671-475A-BB64-D391BCA6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82D4A-FC44-425B-A841-5569C6262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FAF-991E-4013-9A47-7C91157C9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8456-6385-456A-8528-CC0D393C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D3DB-8C40-4591-ABB8-0457A01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43AB-0591-42A5-87F7-EE8DDBDA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B2A0E-78D0-4BE0-ACDD-9090FE8B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6447-E4DC-4A6C-992A-95194D13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5FE5-AB29-4C28-8695-68243EF65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0961-8AC5-4462-8C4B-DC61CF164A7B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85D2-4EC8-481E-98D7-0AD88C83B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9AB6-7E5D-4642-BB34-34FEF9B6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4CE3-8A2D-4A2F-A4EC-AEFAEEB7C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539E8-AEC8-4008-9C93-40609F70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88"/>
            <a:ext cx="11381437" cy="61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05EB1-AD46-421E-8CF2-8900FED5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52"/>
            <a:ext cx="12192000" cy="65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3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095A3-3F70-4EE2-8F17-6CC3832E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6"/>
            <a:ext cx="12192000" cy="65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2C1C8-A60E-418B-BCC4-F442D826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95"/>
            <a:ext cx="12192000" cy="65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6465A-2475-47BE-95C4-871D2A65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2"/>
          <a:stretch/>
        </p:blipFill>
        <p:spPr>
          <a:xfrm>
            <a:off x="243633" y="186612"/>
            <a:ext cx="3777861" cy="4407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34F49-5709-49E5-B6EC-36E8CE2E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929" y="186612"/>
            <a:ext cx="3694142" cy="4407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3A746-20FC-4E88-9B71-AAE95B66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377" y="186612"/>
            <a:ext cx="3759990" cy="44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4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9A3B5-C244-4814-8AB8-550499A8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233265"/>
            <a:ext cx="5527575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5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C53F1-18B3-41CC-8E1D-E0E94C50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16" y="0"/>
            <a:ext cx="7049484" cy="5220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834D47-3C19-4231-80A8-F98EE77B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135"/>
            <a:ext cx="6970865" cy="36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Vijayan</dc:creator>
  <cp:lastModifiedBy>Dinesh Vijayan</cp:lastModifiedBy>
  <cp:revision>11</cp:revision>
  <dcterms:created xsi:type="dcterms:W3CDTF">2021-05-05T11:33:56Z</dcterms:created>
  <dcterms:modified xsi:type="dcterms:W3CDTF">2021-05-17T07:50:36Z</dcterms:modified>
</cp:coreProperties>
</file>