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0" r:id="rId4"/>
    <p:sldId id="261" r:id="rId5"/>
    <p:sldId id="279" r:id="rId6"/>
    <p:sldId id="280" r:id="rId7"/>
    <p:sldId id="284" r:id="rId8"/>
    <p:sldId id="289" r:id="rId9"/>
    <p:sldId id="285" r:id="rId10"/>
    <p:sldId id="288" r:id="rId11"/>
    <p:sldId id="262" r:id="rId12"/>
    <p:sldId id="269" r:id="rId13"/>
    <p:sldId id="270" r:id="rId14"/>
    <p:sldId id="290" r:id="rId15"/>
    <p:sldId id="271" r:id="rId16"/>
    <p:sldId id="272" r:id="rId17"/>
    <p:sldId id="273" r:id="rId18"/>
    <p:sldId id="275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FF2632-6D43-4559-8A21-5C32A35A8EB1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FBF5B9-B9AF-4E01-A77D-C2FAFF8F4AA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COSC TEAM 14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Internship Project Submitted to COSC</a:t>
            </a:r>
          </a:p>
        </p:txBody>
      </p:sp>
    </p:spTree>
    <p:extLst>
      <p:ext uri="{BB962C8B-B14F-4D97-AF65-F5344CB8AC3E}">
        <p14:creationId xmlns:p14="http://schemas.microsoft.com/office/powerpoint/2010/main" val="13847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280920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“</a:t>
            </a:r>
            <a:r>
              <a:rPr lang="en-IN" dirty="0" err="1"/>
              <a:t>Django</a:t>
            </a:r>
            <a:r>
              <a:rPr lang="en-IN" dirty="0"/>
              <a:t>” frame-work is used for making a  web-application</a:t>
            </a:r>
          </a:p>
          <a:p>
            <a:r>
              <a:rPr lang="en-IN" dirty="0"/>
              <a:t>Each department head can login after registering with their information</a:t>
            </a:r>
          </a:p>
          <a:p>
            <a:pPr fontAlgn="base"/>
            <a:r>
              <a:rPr lang="en-IN" dirty="0"/>
              <a:t>And then after logging in successfully they can view the following things:</a:t>
            </a:r>
          </a:p>
          <a:p>
            <a:pPr lvl="1" fontAlgn="base"/>
            <a:r>
              <a:rPr lang="en-IN" dirty="0"/>
              <a:t>Home page where all the department heads information is displayed</a:t>
            </a:r>
            <a:endParaRPr lang="en-IN" sz="1800" dirty="0"/>
          </a:p>
          <a:p>
            <a:pPr lvl="1" fontAlgn="base"/>
            <a:r>
              <a:rPr lang="en-IN" dirty="0"/>
              <a:t>Profile page with information of the HOD </a:t>
            </a:r>
            <a:endParaRPr lang="en-IN" sz="1800" dirty="0"/>
          </a:p>
          <a:p>
            <a:pPr lvl="1" fontAlgn="base"/>
            <a:r>
              <a:rPr lang="en-IN" dirty="0"/>
              <a:t>Leaves page where all the leaves applied by the staff are displayed in a table </a:t>
            </a:r>
            <a:endParaRPr lang="en-IN" sz="1800" b="1" dirty="0"/>
          </a:p>
          <a:p>
            <a:pPr lvl="1" fontAlgn="base"/>
            <a:r>
              <a:rPr lang="en-IN" dirty="0"/>
              <a:t>About page with more info of user and also an edit option is change the number of leaves left</a:t>
            </a:r>
          </a:p>
          <a:p>
            <a:pPr lvl="1" fontAlgn="base"/>
            <a:r>
              <a:rPr lang="en-IN" dirty="0"/>
              <a:t>Calendar to track the attendance of employee and Option for resetting the password are also included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1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FLOW DIAGRAM FOR DJANGO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5292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8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QIjnTemiqTs4DdX8NmiQrm0bROtOo96_6VRgFODhgx2Mcfd1vvsFUYKvVFLwavRMwYDTluV3DgjkZZmFO9r7-2l-GE8bu_O0enOWE6d9A2OftzsZEDkD4nyk-jJ_8WnBQ6l1WRSKTj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4"/>
            <a:ext cx="3008759" cy="51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836713"/>
            <a:ext cx="59046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1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uL3ekMbM6Ag7xVJ_z7FQp-7AwHSjI3AiIeeQJDKD3AsYhqA6aiutyZ9RclNhzLS69iFsB00ZP4RJEbQINSReZ0ml1D0MPwLcbU47tSaPEpWIQwT6E8gu3uspPD_8cKVpjenjpxIJr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89415"/>
            <a:ext cx="420097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87" y="3789040"/>
            <a:ext cx="7829301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495595"/>
            <a:ext cx="4320480" cy="322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6.googleusercontent.com/CAIM5zDArblnsylKVWNcQs0KmXYkWPcY6SPW5kljr2d8WTzN3cK0Ec-ZLRbQyiiRi718316GUaNVO7a7br1zrdVJZkdH788J49sADCWNWn5r8D0j_9YYv2fCgZW5CDKdJ0RxxIA4_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776864" cy="582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lh3.googleusercontent.com/AH546-wb-gW84QVHATdwb7SloCRHjqVr5D4HQkqz6VF0GRvwlEjgpESgKr_0RWZiMAg6RbNo7_iVvo78BCLvmij2cQLbpdEFd4oq3tA2KrxqYg1pkb47GpOZeOtQQb121aDkPePZ6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2" y="332656"/>
            <a:ext cx="822720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h3.googleusercontent.com/IFROV9QGwJoxenAVXGRfLUTkpVP3MjBxHeRl5J-QVZHTIAMMWgs4kLzHbMKUcduP640i7my55hbfnJPXkp9ovlhAfZid_KQfKLDkc98ce1vEjPOPV6mGXZnPbkp3NxSNUE_4pkrN_u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73" y="3789040"/>
            <a:ext cx="4429125" cy="281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4.googleusercontent.com/5WfhHh6RhNcUNMQM2_qa_aOLLXSOLs6UvIIzoEibrcpZoldE9FOdlH_3niKMXhcQeEcPQX8FHm8idtUwyGTTY_xv4Ac5b6Tm2ERhbYw6S95siRILhLB8s3BhXw8RQ7A_hL11AmISe4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84076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38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 </a:t>
            </a:r>
            <a:r>
              <a:rPr lang="en-IN" sz="3200" b="1" dirty="0"/>
              <a:t> </a:t>
            </a:r>
            <a:r>
              <a:rPr lang="en-IN" sz="4400" b="1" dirty="0">
                <a:solidFill>
                  <a:srgbClr val="FF0000"/>
                </a:solidFill>
                <a:latin typeface="Algerian" pitchFamily="82" charset="0"/>
              </a:rPr>
              <a:t>Staff Leave applic</a:t>
            </a:r>
            <a:r>
              <a:rPr lang="en-IN" sz="4400" dirty="0">
                <a:solidFill>
                  <a:srgbClr val="FF0000"/>
                </a:solidFill>
                <a:latin typeface="Algerian" pitchFamily="82" charset="0"/>
              </a:rPr>
              <a:t>ation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IN" b="1" dirty="0"/>
              <a:t>Mentored by: </a:t>
            </a:r>
            <a:r>
              <a:rPr lang="en-IN" b="1" dirty="0" err="1"/>
              <a:t>Hruday</a:t>
            </a:r>
            <a:r>
              <a:rPr lang="en-IN" b="1" dirty="0"/>
              <a:t> </a:t>
            </a:r>
            <a:r>
              <a:rPr lang="en-IN" b="1" smtClean="0"/>
              <a:t>Tej</a:t>
            </a:r>
            <a:endParaRPr lang="en-IN" b="1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b="1" dirty="0"/>
              <a:t>Android team</a:t>
            </a:r>
            <a:r>
              <a:rPr lang="en-IN" dirty="0"/>
              <a:t> 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 err="1"/>
              <a:t>Snigdha</a:t>
            </a:r>
            <a:endParaRPr lang="en-IN" dirty="0"/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 err="1"/>
              <a:t>Aryaman</a:t>
            </a:r>
            <a:endParaRPr lang="en-IN" dirty="0"/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 err="1"/>
              <a:t>Pardha</a:t>
            </a:r>
            <a:r>
              <a:rPr lang="en-IN" dirty="0"/>
              <a:t> </a:t>
            </a:r>
            <a:r>
              <a:rPr lang="en-IN" dirty="0" err="1"/>
              <a:t>saradhi</a:t>
            </a:r>
            <a:endParaRPr lang="en-IN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b="1" dirty="0" err="1"/>
              <a:t>Django</a:t>
            </a:r>
            <a:r>
              <a:rPr lang="en-IN" b="1" dirty="0"/>
              <a:t> team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/>
              <a:t>Dinesh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 err="1"/>
              <a:t>Varsha</a:t>
            </a:r>
            <a:endParaRPr lang="en-IN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b="1" dirty="0" err="1"/>
              <a:t>Api</a:t>
            </a:r>
            <a:r>
              <a:rPr lang="en-IN" b="1" dirty="0"/>
              <a:t> team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/>
              <a:t>Surya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IN" dirty="0" err="1"/>
              <a:t>Abhay</a:t>
            </a:r>
            <a:endParaRPr lang="en-IN" dirty="0"/>
          </a:p>
          <a:p>
            <a:pPr marL="742950" lvl="1" indent="-285750" fontAlgn="base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3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9815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 PROBLEM STATEMENT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Users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•Login and registration</a:t>
            </a:r>
          </a:p>
          <a:p>
            <a:pPr marL="0" indent="0">
              <a:buNone/>
            </a:pPr>
            <a:r>
              <a:rPr lang="en-IN" dirty="0"/>
              <a:t>	•Apply for leave</a:t>
            </a:r>
          </a:p>
          <a:p>
            <a:pPr marL="0" indent="0">
              <a:buNone/>
            </a:pPr>
            <a:r>
              <a:rPr lang="en-IN" dirty="0"/>
              <a:t>	•Check leave history</a:t>
            </a:r>
          </a:p>
          <a:p>
            <a:r>
              <a:rPr lang="en-IN" b="1" dirty="0" err="1"/>
              <a:t>Hod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•Login and registration</a:t>
            </a:r>
          </a:p>
          <a:p>
            <a:pPr marL="0" indent="0">
              <a:buNone/>
            </a:pPr>
            <a:r>
              <a:rPr lang="en-IN" dirty="0"/>
              <a:t>	•Check and modify leaves</a:t>
            </a:r>
          </a:p>
          <a:p>
            <a:pPr marL="0" indent="0">
              <a:buNone/>
            </a:pPr>
            <a:r>
              <a:rPr lang="en-IN" dirty="0"/>
              <a:t>	•Attendance tracking  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08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err="1"/>
              <a:t>Mysql</a:t>
            </a:r>
            <a:r>
              <a:rPr lang="en-IN" dirty="0"/>
              <a:t> for database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Android studio for app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dirty="0" err="1"/>
              <a:t>Django</a:t>
            </a:r>
            <a:r>
              <a:rPr lang="en-IN" dirty="0"/>
              <a:t> for web framework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dirty="0"/>
              <a:t>Flask </a:t>
            </a:r>
            <a:r>
              <a:rPr lang="en-IN" dirty="0" err="1"/>
              <a:t>Restapi</a:t>
            </a:r>
            <a:r>
              <a:rPr lang="en-IN" dirty="0"/>
              <a:t> for </a:t>
            </a:r>
            <a:r>
              <a:rPr lang="en-IN" dirty="0" err="1"/>
              <a:t>api’s</a:t>
            </a:r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marL="0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sz="2800" dirty="0"/>
              <a:t>A </a:t>
            </a:r>
            <a:r>
              <a:rPr lang="en-IN" sz="2800" b="1" dirty="0"/>
              <a:t>database</a:t>
            </a:r>
            <a:r>
              <a:rPr lang="en-IN" sz="2800" dirty="0"/>
              <a:t> is a collection of information that is organized so that it can be easily accessed, managed and updated </a:t>
            </a:r>
          </a:p>
          <a:p>
            <a:pPr fontAlgn="base"/>
            <a:r>
              <a:rPr lang="en-IN" sz="2800" dirty="0"/>
              <a:t>Simple Database and also provides all the facilities required for our project.</a:t>
            </a:r>
          </a:p>
          <a:p>
            <a:pPr fontAlgn="base"/>
            <a:r>
              <a:rPr lang="en-IN" sz="2800" dirty="0"/>
              <a:t>Features of our database:</a:t>
            </a:r>
          </a:p>
          <a:p>
            <a:pPr lvl="1" fontAlgn="base"/>
            <a:r>
              <a:rPr lang="en-IN" dirty="0"/>
              <a:t>Have different tables to store information of </a:t>
            </a:r>
            <a:r>
              <a:rPr lang="en-IN" dirty="0" err="1"/>
              <a:t>hod</a:t>
            </a:r>
            <a:r>
              <a:rPr lang="en-IN" dirty="0"/>
              <a:t> as well as employee</a:t>
            </a:r>
          </a:p>
          <a:p>
            <a:pPr lvl="1" fontAlgn="base"/>
            <a:r>
              <a:rPr lang="en-IN" dirty="0"/>
              <a:t>Have tables which help employee access to apply for leave as well as check their status and also where </a:t>
            </a:r>
            <a:r>
              <a:rPr lang="en-IN" dirty="0" err="1"/>
              <a:t>hod</a:t>
            </a:r>
            <a:r>
              <a:rPr lang="en-IN" dirty="0"/>
              <a:t> can check the leave application and update the status</a:t>
            </a:r>
          </a:p>
          <a:p>
            <a:pPr fontAlgn="base"/>
            <a:r>
              <a:rPr lang="en-IN" sz="2800" dirty="0"/>
              <a:t>We restricted ourselves to keeping schema manageable and also well classified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6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FLASK API WITH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Flask</a:t>
            </a:r>
            <a:r>
              <a:rPr lang="en-IN" dirty="0"/>
              <a:t> is able to achieve generally faster performance </a:t>
            </a:r>
            <a:r>
              <a:rPr lang="en-IN" b="1" dirty="0"/>
              <a:t>than</a:t>
            </a:r>
            <a:r>
              <a:rPr lang="en-IN" dirty="0"/>
              <a:t> </a:t>
            </a:r>
            <a:r>
              <a:rPr lang="en-IN" dirty="0" err="1"/>
              <a:t>Django</a:t>
            </a:r>
            <a:endParaRPr lang="en-IN" dirty="0"/>
          </a:p>
          <a:p>
            <a:pPr fontAlgn="base"/>
            <a:r>
              <a:rPr lang="en-IN" dirty="0"/>
              <a:t>An </a:t>
            </a:r>
            <a:r>
              <a:rPr lang="en-IN" b="1" dirty="0"/>
              <a:t>API</a:t>
            </a:r>
            <a:r>
              <a:rPr lang="en-IN" dirty="0"/>
              <a:t> is an abstraction, it groups </a:t>
            </a:r>
            <a:r>
              <a:rPr lang="en-IN" b="1" dirty="0"/>
              <a:t>system calls</a:t>
            </a:r>
            <a:r>
              <a:rPr lang="en-IN" dirty="0"/>
              <a:t> together </a:t>
            </a:r>
            <a:r>
              <a:rPr lang="en-IN" b="1" dirty="0"/>
              <a:t>to</a:t>
            </a:r>
            <a:r>
              <a:rPr lang="en-IN" dirty="0"/>
              <a:t> make it easier</a:t>
            </a:r>
          </a:p>
          <a:p>
            <a:pPr fontAlgn="base"/>
            <a:r>
              <a:rPr lang="en-IN" b="1" dirty="0"/>
              <a:t>JWT </a:t>
            </a:r>
            <a:r>
              <a:rPr lang="en-IN" dirty="0"/>
              <a:t>allows user to access routes, services, and resources that are permitted with that token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3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ANDROID</a:t>
            </a:r>
          </a:p>
          <a:p>
            <a:pPr fontAlgn="base"/>
            <a:r>
              <a:rPr lang="en-IN" dirty="0"/>
              <a:t>We used android studio to create it</a:t>
            </a:r>
          </a:p>
          <a:p>
            <a:pPr fontAlgn="base"/>
            <a:r>
              <a:rPr lang="en-IN" dirty="0"/>
              <a:t>It contains a login and a registration page.</a:t>
            </a:r>
          </a:p>
          <a:p>
            <a:pPr fontAlgn="base"/>
            <a:r>
              <a:rPr lang="en-IN" dirty="0"/>
              <a:t>After logging in they can either  apply for a new leave or check the details of all their previous leave applications</a:t>
            </a:r>
          </a:p>
          <a:p>
            <a:pPr fontAlgn="base"/>
            <a:r>
              <a:rPr lang="en-IN" dirty="0"/>
              <a:t>Staff members can also edit their details which were given during registration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7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768751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9" y="1412776"/>
            <a:ext cx="7776864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144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COSC TEAM 14 </vt:lpstr>
      <vt:lpstr>  Staff Leave application</vt:lpstr>
      <vt:lpstr> PROBLEM STATEMENT</vt:lpstr>
      <vt:lpstr>TECHNOLOGY USED</vt:lpstr>
      <vt:lpstr>DATABASE</vt:lpstr>
      <vt:lpstr>FLASK API WITH JWT</vt:lpstr>
      <vt:lpstr>ANDROID</vt:lpstr>
      <vt:lpstr>PowerPoint Presentation</vt:lpstr>
      <vt:lpstr>PowerPoint Presentation</vt:lpstr>
      <vt:lpstr>PowerPoint Presentation</vt:lpstr>
      <vt:lpstr>DJANGO</vt:lpstr>
      <vt:lpstr>FLOW DIAGRAM FOR DJANGO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ANY 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TEAM 14</dc:title>
  <dc:creator>ismail - [2010]</dc:creator>
  <cp:lastModifiedBy>ismail - [2010]</cp:lastModifiedBy>
  <cp:revision>11</cp:revision>
  <dcterms:created xsi:type="dcterms:W3CDTF">2020-07-03T17:39:41Z</dcterms:created>
  <dcterms:modified xsi:type="dcterms:W3CDTF">2020-07-04T05:47:50Z</dcterms:modified>
</cp:coreProperties>
</file>