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C38F-496A-833F-1741-706D90493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4FD42-DD96-0F57-14B6-D478256A8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6E2C-BCB6-69B8-5B23-4DA2BDD0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EDB6-615E-5DE6-AC3A-9C325087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8C98B-B3CD-A72A-5CC6-BB7D9CD1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32EF-14AA-11BF-FBA2-76B941A9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3CB43-6EE2-F193-7618-56D743ED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9254-E008-AA70-B5F3-97173E96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A6B6-6000-DC13-0E39-0065EF80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446C-F964-AEE9-9E52-E41E7578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5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4E726-AF73-C6E3-5265-C9EE1EF7C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8C695-9E26-CECF-3679-0F35EBE22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EB30-1E8D-57D7-51BC-321BD3C8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408D-D0A5-5CCE-33E3-07E91B84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4593-7688-877B-F8D2-70B9543B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9119-6BE1-B952-F290-7479C8B0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10DC-453B-4C08-5ADE-34BE5BE2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53F6-F7E5-16FF-A4EC-C484A441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0630-C1A5-347C-0C78-C92B83C0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ABF6-1066-B8DA-DA5B-2A19506B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F0D3-7B6D-E68D-596F-4770F9C9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5141F-8756-8D4D-E11D-7F6E33A6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D6BC-2E13-B452-62C4-ABF9696E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0158-6E47-744B-96C6-F24F4122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7EB6-9AAF-94F5-37CA-A350D813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5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6A5-6E22-F600-948A-662159E8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F37A-05D7-3E7D-1964-9073F5123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6ABCC-5CFC-E5B3-B1EF-600995C6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23842-11B1-90DF-A82C-B50B3AD7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6E2B7-B484-7B60-45CC-B8490C04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2A1D6-C6A9-2A92-2C81-5CCFE116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8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F295-0BA0-2241-57F8-2EDF131B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2BA-4EB9-AA09-4EBE-13FCA8D6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67032-47DA-A87A-C455-BC1BA29BF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26CD7-AD05-3CD7-7464-7EA6462F9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21A3C-F40D-6E1D-E101-251DAA9C4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58152-6171-C6E8-46D1-7EFD4F6B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3F069-2A4B-00F8-5992-CEAF9723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3B7B5-B40A-56AF-DF1B-8A1AE768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2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4EDA-6E8F-6045-9F44-56E3848A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428F-A56B-4422-C6AC-CF1396BD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EB8E-9D44-5E70-BB6B-EA2EA0C4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60D11-5C13-B1E3-9DC3-2FAD75FC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5269A-99A1-FF64-734E-0B86DEA8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91B49-5EF0-C19F-9486-265F2F25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2C0C7-3377-89B3-9CAD-E1B9595A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5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6323-F369-0CC2-4208-02567D39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5D88-CD98-AE97-F125-B27BF90B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EBF12-DDFA-31BC-785D-CAC0BC630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446F-5207-A244-35D0-C5118013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D121C-8DD2-2FC1-510C-1FB26F8B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B1768-1FDF-3206-8A61-1DA2324F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4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3BCB-BAAF-8464-FDE6-F4BA2465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CA40F-943B-01A3-BEB0-37535E461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F97D-D954-84D0-9F27-4C0FC1D2A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4400-EA63-7885-8FF8-065B5957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9141-8F40-6158-28F0-A8462148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18A3B-B295-E6CA-DA8D-10F58368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3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14C88-65A1-90C5-D2EE-1D61258B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1AED-A0BF-7DB9-7909-B162EFF4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4DC1-FA35-9983-3672-0F2644389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963A-A024-48CF-A184-EED68165B5A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1E11F-F197-D903-0AB2-C52B5CDD3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D5C7-7C07-8DCC-8261-6CE6D728E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03B0-C339-40AC-90D1-054166431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6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1DA8CA-53FF-2491-B2D0-CD8121A0E0AF}"/>
              </a:ext>
            </a:extLst>
          </p:cNvPr>
          <p:cNvSpPr/>
          <p:nvPr/>
        </p:nvSpPr>
        <p:spPr>
          <a:xfrm>
            <a:off x="211667" y="177800"/>
            <a:ext cx="11616266" cy="635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72B40-61FE-B98E-1AD7-CAFA81C31BE5}"/>
              </a:ext>
            </a:extLst>
          </p:cNvPr>
          <p:cNvSpPr/>
          <p:nvPr/>
        </p:nvSpPr>
        <p:spPr>
          <a:xfrm>
            <a:off x="9863667" y="245533"/>
            <a:ext cx="1667933" cy="49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3C8CA-11D7-774B-24C5-D31DB4137716}"/>
              </a:ext>
            </a:extLst>
          </p:cNvPr>
          <p:cNvSpPr/>
          <p:nvPr/>
        </p:nvSpPr>
        <p:spPr>
          <a:xfrm>
            <a:off x="4224867" y="258233"/>
            <a:ext cx="1667933" cy="49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1DCA4-C2BA-726F-A199-874A42E7CAB5}"/>
              </a:ext>
            </a:extLst>
          </p:cNvPr>
          <p:cNvSpPr/>
          <p:nvPr/>
        </p:nvSpPr>
        <p:spPr>
          <a:xfrm>
            <a:off x="6070601" y="258233"/>
            <a:ext cx="1667933" cy="49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EB006F-4452-F4DE-5895-97E8E95993AA}"/>
              </a:ext>
            </a:extLst>
          </p:cNvPr>
          <p:cNvSpPr/>
          <p:nvPr/>
        </p:nvSpPr>
        <p:spPr>
          <a:xfrm>
            <a:off x="7967134" y="245533"/>
            <a:ext cx="1667933" cy="49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33F8A-A747-EBCD-460F-E4A0E94A095B}"/>
              </a:ext>
            </a:extLst>
          </p:cNvPr>
          <p:cNvSpPr/>
          <p:nvPr/>
        </p:nvSpPr>
        <p:spPr>
          <a:xfrm>
            <a:off x="211667" y="1092200"/>
            <a:ext cx="3386666" cy="5325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87ACF-41DC-43B5-1707-D016C7CFA85B}"/>
              </a:ext>
            </a:extLst>
          </p:cNvPr>
          <p:cNvSpPr/>
          <p:nvPr/>
        </p:nvSpPr>
        <p:spPr>
          <a:xfrm>
            <a:off x="8441267" y="1092198"/>
            <a:ext cx="3386666" cy="5325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140E6-ADDD-BA68-E4D3-7F246AE00F99}"/>
              </a:ext>
            </a:extLst>
          </p:cNvPr>
          <p:cNvSpPr/>
          <p:nvPr/>
        </p:nvSpPr>
        <p:spPr>
          <a:xfrm>
            <a:off x="4326467" y="1092197"/>
            <a:ext cx="3386666" cy="5325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3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Reddy</dc:creator>
  <cp:lastModifiedBy>Dinesh Reddy</cp:lastModifiedBy>
  <cp:revision>1</cp:revision>
  <dcterms:created xsi:type="dcterms:W3CDTF">2024-07-31T10:03:42Z</dcterms:created>
  <dcterms:modified xsi:type="dcterms:W3CDTF">2024-07-31T11:08:11Z</dcterms:modified>
</cp:coreProperties>
</file>