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4038600" y="2133600"/>
            <a:ext cx="7334250" cy="774065"/>
          </a:xfrm>
          <a:prstGeom prst="rect">
            <a:avLst/>
          </a:prstGeom>
        </p:spPr>
        <p:txBody>
          <a:bodyPr vert="horz" wrap="square" lIns="0" tIns="12700" rIns="0" bIns="0" rtlCol="0">
            <a:noAutofit/>
          </a:bodyPr>
          <a:lstStyle/>
          <a:p>
            <a:pPr marL="12700">
              <a:spcBef>
                <a:spcPts val="100"/>
              </a:spcBef>
            </a:pPr>
            <a:r>
              <a:rPr lang="en-IN" sz="3600" dirty="0">
                <a:latin typeface="Arial Black" panose="020B0A04020102020204" pitchFamily="34" charset="0"/>
              </a:rPr>
              <a:t>DINESH S</a:t>
            </a:r>
            <a:endParaRPr lang="en-IN" sz="3600" dirty="0">
              <a:latin typeface="Arial Black" panose="020B0A04020102020204" pitchFamily="34" charset="0"/>
            </a:endParaRP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5867400" y="3810000"/>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
        <p:nvSpPr>
          <p:cNvPr id="7" name="Text Box 6"/>
          <p:cNvSpPr txBox="1"/>
          <p:nvPr/>
        </p:nvSpPr>
        <p:spPr>
          <a:xfrm>
            <a:off x="4524375" y="3088005"/>
            <a:ext cx="4064000" cy="721995"/>
          </a:xfrm>
          <a:prstGeom prst="rect">
            <a:avLst/>
          </a:prstGeom>
          <a:noFill/>
        </p:spPr>
        <p:txBody>
          <a:bodyPr wrap="square" rtlCol="0">
            <a:spAutoFit/>
          </a:bodyPr>
          <a:p>
            <a:r>
              <a:rPr lang="en-IN" altLang="en-US" sz="2300">
                <a:latin typeface="Arial Black" panose="020B0A04020102020204" pitchFamily="34" charset="0"/>
                <a:cs typeface="Arial Black" panose="020B0A04020102020204" pitchFamily="34" charset="0"/>
              </a:rPr>
              <a:t>AU211521243049</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767222" y="1231223"/>
            <a:ext cx="10751295" cy="461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100" b="0" i="0" u="none" strike="noStrike" cap="none" normalizeH="0" baseline="0">
                <a:ln>
                  <a:noFill/>
                </a:ln>
                <a:solidFill>
                  <a:schemeClr val="tx1"/>
                </a:solidFill>
                <a:effectLst/>
                <a:latin typeface="Arial" panose="020B0604020202020204" pitchFamily="34" charset="0"/>
              </a:rPr>
              <a:t>The Netflix movie recommendation system I developed demonstrated remarkable results in enhancing user experience and engagement. Through personalized recommendations tailored to individual preferences, user satisfaction significantly improved, evident in positive feedback and increased user retention rates. Users were able to discover a wider variety of content, spanning diverse genres and languages, leading to a more enriching viewing experience. As a result, platform engagement metrics such as session duration, title exploration, and repeat visits surged, indicating a higher level of user interaction and immersion. Additionally, the recommendation system effectively promoted new releases and original content, driving increased viewership and exposure for featured titles. Notably, the system's ability to adapt and evolve over time, incorporating user feedback and updating recommendations accordingly, ensured its continued effectiveness and relevance. Overall, the Netflix movie recommendation system I developed played a pivotal role in driving user satisfaction, engagement, and platform growth, solidifying its success in delivering tailored content suggestions to a diverse audience.</a:t>
            </a:r>
            <a:endParaRPr kumimoji="0" lang="en-US" altLang="en-US" sz="21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980950" y="2217390"/>
            <a:ext cx="9110788" cy="1322070"/>
          </a:xfrm>
          <a:prstGeom prst="rect">
            <a:avLst/>
          </a:prstGeom>
          <a:noFill/>
        </p:spPr>
        <p:txBody>
          <a:bodyPr wrap="square" rtlCol="0">
            <a:spAutoFit/>
          </a:bodyPr>
          <a:lstStyle/>
          <a:p>
            <a:r>
              <a:rPr lang="en-IN" sz="4000" dirty="0"/>
              <a:t>NETFLIX MOVIE RECOMMENDATION SYSTEMS</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PROJECT OVERVIEW</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WHO ARE THE END USERS?</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THE WOW IN YOUR SOLUTION</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MODELLING</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685800" y="1668288"/>
            <a:ext cx="6828155" cy="460375"/>
          </a:xfrm>
          <a:prstGeom prst="rect">
            <a:avLst/>
          </a:prstGeom>
          <a:noFill/>
        </p:spPr>
        <p:txBody>
          <a:bodyPr wrap="none" rtlCol="0">
            <a:spAutoFit/>
          </a:bodyPr>
          <a:lstStyle/>
          <a:p>
            <a:pPr algn="l"/>
            <a:r>
              <a:rPr lang="en-US" sz="2400" dirty="0"/>
              <a:t>TOPIC: </a:t>
            </a:r>
            <a:r>
              <a:rPr lang="en-IN" altLang="en-US" sz="2400" dirty="0"/>
              <a:t>Netflix Movie Recommendation Systems</a:t>
            </a:r>
            <a:r>
              <a:rPr lang="en-US" sz="2400" b="0" i="0" dirty="0">
                <a:solidFill>
                  <a:srgbClr val="444444"/>
                </a:solidFill>
                <a:effectLst/>
                <a:latin typeface="Georgia" panose="02040502050405020303" pitchFamily="18" charset="0"/>
              </a:rPr>
              <a:t> </a:t>
            </a:r>
            <a:endParaRPr lang="en-US" sz="2400" b="0" i="0" dirty="0">
              <a:solidFill>
                <a:srgbClr val="444444"/>
              </a:solidFill>
              <a:effectLst/>
              <a:latin typeface="Georgia" panose="02040502050405020303" pitchFamily="18" charset="0"/>
            </a:endParaRPr>
          </a:p>
        </p:txBody>
      </p:sp>
      <p:sp>
        <p:nvSpPr>
          <p:cNvPr id="12" name="TextBox 11"/>
          <p:cNvSpPr txBox="1"/>
          <p:nvPr/>
        </p:nvSpPr>
        <p:spPr>
          <a:xfrm>
            <a:off x="833438" y="2743454"/>
            <a:ext cx="6938328" cy="2584450"/>
          </a:xfrm>
          <a:prstGeom prst="rect">
            <a:avLst/>
          </a:prstGeom>
          <a:noFill/>
        </p:spPr>
        <p:txBody>
          <a:bodyPr wrap="square" rtlCol="0">
            <a:spAutoFit/>
          </a:bodyPr>
          <a:lstStyle/>
          <a:p>
            <a:r>
              <a:rPr lang="en-US">
                <a:solidFill>
                  <a:schemeClr val="tx1">
                    <a:lumMod val="95000"/>
                    <a:lumOff val="5000"/>
                  </a:schemeClr>
                </a:solidFill>
                <a:latin typeface="Söhne"/>
              </a:rPr>
              <a:t>The core challenge for Netflix's recommendation system is to keep users engaged by suggesting movies and shows they'll love. This involves understanding individual preferences, efficiently surfacing hidden gems, and overcoming data limitations for new users or content. The system also needs to be scalable, adaptable to evolving tastes and trends, and strike a balance between familiar and diverse recommendations to keep users satisfied and exploring new content.</a:t>
            </a:r>
            <a:endParaRPr lang="en-US">
              <a:solidFill>
                <a:schemeClr val="tx1">
                  <a:lumMod val="95000"/>
                  <a:lumOff val="5000"/>
                </a:schemeClr>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533625" y="1828998"/>
            <a:ext cx="7659400" cy="4523105"/>
          </a:xfrm>
          <a:prstGeom prst="rect">
            <a:avLst/>
          </a:prstGeom>
          <a:noFill/>
        </p:spPr>
        <p:txBody>
          <a:bodyPr wrap="square" rtlCol="0">
            <a:spAutoFit/>
          </a:bodyPr>
          <a:lstStyle/>
          <a:p>
            <a:r>
              <a:rPr lang="en-US"/>
              <a:t>The Netflix movie recommendation system project aims to enhance user experience by providing personalized movie suggestions based on their viewing history and preferences. Utilizing content-based filtering techniques, the system analyzes attributes like movie genres, directors, cast, and descriptions to recommend similar titles to users. By leveraging algorithms such as TF-IDF for text vectorization and cosine similarity for measuring item similarity, the system effectively matches users with movies they are likely to enjoy. Additionally, the project incorporates data visualization to showcase insights such as the distribution of movie types, popular genres, and the number of releases over the years. The recommendation engine is designed to adapt and improve over time as it learns from user interactions, ensuring the delivery of accurate and relevant movie recommendations. Overall, the Netflix movie recommendation system project aims to enrich the streaming experience for users by providing tailored movie suggestions that align with their interests and preferences.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609599" y="1600180"/>
            <a:ext cx="7519035" cy="4246245"/>
          </a:xfrm>
          <a:prstGeom prst="rect">
            <a:avLst/>
          </a:prstGeom>
          <a:noFill/>
        </p:spPr>
        <p:txBody>
          <a:bodyPr wrap="square" rtlCol="0">
            <a:spAutoFit/>
          </a:bodyPr>
          <a:lstStyle/>
          <a:p>
            <a:endParaRPr lang="en-US">
              <a:solidFill>
                <a:schemeClr val="tx1">
                  <a:lumMod val="95000"/>
                  <a:lumOff val="5000"/>
                </a:schemeClr>
              </a:solidFill>
            </a:endParaRPr>
          </a:p>
          <a:p>
            <a:r>
              <a:rPr lang="en-US">
                <a:solidFill>
                  <a:schemeClr val="tx1">
                    <a:lumMod val="95000"/>
                    <a:lumOff val="5000"/>
                  </a:schemeClr>
                </a:solidFill>
              </a:rPr>
              <a:t>The end users of the Netflix movie recommendation system are the millions of subscribers who access the platform to stream movies and TV shows. These users come from diverse demographics and have varying tastes and preferences when it comes to entertainment. They rely on the recommendation system to discover new content that aligns with their interests, saving them time and effort in searching through the vast library of titles available on Netflix. End users expect the recommendation system to offer personalized and relevant suggestions based on their viewing history, ratings, and interactions with the platform. Whether casual viewers seeking entertainment or dedicated cinephiles exploring niche genres, all subscribers benefit from the tailored recommendations provided by the system. Ultimately, the end users drive engagement and retention on the Netflix platform by discovering and enjoying content recommended to them.</a:t>
            </a:r>
            <a:endParaRPr lang="en-US">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2819142" y="1926590"/>
            <a:ext cx="6691888" cy="3969385"/>
          </a:xfrm>
          <a:prstGeom prst="rect">
            <a:avLst/>
          </a:prstGeom>
          <a:noFill/>
        </p:spPr>
        <p:txBody>
          <a:bodyPr wrap="square" rtlCol="0">
            <a:spAutoFit/>
          </a:bodyPr>
          <a:lstStyle/>
          <a:p>
            <a:r>
              <a:rPr lang="en-US">
                <a:solidFill>
                  <a:schemeClr val="bg2">
                    <a:lumMod val="10000"/>
                  </a:schemeClr>
                </a:solidFill>
              </a:rPr>
              <a:t>Our solution for the Netflix movie recommendation system revolves around a sophisticated algorithm that harnesses machine learning and data analytics. By analyzing user behavior, viewing history, and preferences, our system generates personalized movie recommendations tailored to each user's unique tastes. The value proposition lies in enhancing the user experience by delivering relevant and engaging content suggestions, ultimately increasing user satisfaction and retention. Our algorithm continuously evolves and improves through feedback loops, ensuring that recommendations remain accurate and up-to-date. By leveraging cutting-edge technology, we aim to revolutionize how users discover and enjoy content on Netflix, providing them with a seamless and enjoyable streaming experience.</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209609" y="1600369"/>
            <a:ext cx="7347332" cy="4523105"/>
          </a:xfrm>
          <a:prstGeom prst="rect">
            <a:avLst/>
          </a:prstGeom>
          <a:noFill/>
        </p:spPr>
        <p:txBody>
          <a:bodyPr wrap="square" rtlCol="0">
            <a:spAutoFit/>
          </a:bodyPr>
          <a:lstStyle/>
          <a:p>
            <a:endParaRPr lang="en-US"/>
          </a:p>
          <a:p>
            <a:r>
              <a:rPr lang="en-US"/>
              <a:t>The wow factor in our solution for the Netflix movie recommendation system lies in its ability to truly understand and anticipate the individual preferences and tastes of each user. Through the integration of advanced machine learning algorithms and deep learning models, our system goes beyond traditional recommendation systems by deciphering subtle nuances in user behavior and viewing patterns. It not only considers explicit feedback such as ratings but also incorporates implicit signals like viewing time and browsing history to tailor recommendations with unprecedented accuracy. What truly sets our solution apart is its dynamic adaptability and responsiveness to changing user interests, ensuring that recommendations evolve in real-time to reflect the latest trends and preferences. By delivering highly personalized and engaging content suggestions, our solution creates a wow factor that delights users and keeps them coming back to Netflix for more.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62000" y="1600200"/>
            <a:ext cx="6468745" cy="3821430"/>
          </a:xfrm>
          <a:prstGeom prst="rect">
            <a:avLst/>
          </a:prstGeom>
        </p:spPr>
        <p:txBody>
          <a:bodyPr vert="horz" wrap="square" lIns="0" tIns="12700" rIns="0" bIns="0" rtlCol="0">
            <a:spAutoFit/>
          </a:bodyPr>
          <a:lstStyle/>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1.</a:t>
            </a:r>
            <a:r>
              <a:rPr sz="2400" dirty="0">
                <a:latin typeface="Arial Unicode MS" panose="020B0604020202020204" charset="-122"/>
                <a:ea typeface="Arial Unicode MS" panose="020B0604020202020204" charset="-122"/>
                <a:cs typeface="Segoe UI Black" panose="020B0A02040204020203" charset="0"/>
              </a:rPr>
              <a:t>Data Collection and Preprocessing</a:t>
            </a:r>
            <a:endParaRPr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2.Exploratory Data Analysis (EDA)</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3.Feature Engineering</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4.Model Selection</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5.Training the Model</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6.Model Evaluation</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7.Hyperparameter Tuning</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8.Validation and Testing</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9.Deployment</a:t>
            </a:r>
            <a:endParaRPr lang="en-IN" altLang="en-US" sz="2400" dirty="0">
              <a:latin typeface="Arial Unicode MS" panose="020B0604020202020204" charset="-122"/>
              <a:ea typeface="Arial Unicode MS" panose="020B0604020202020204" charset="-122"/>
              <a:cs typeface="Segoe UI Black" panose="020B0A02040204020203" charset="0"/>
            </a:endParaRP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10.Continuous Improvement</a:t>
            </a:r>
            <a:endParaRPr lang="en-IN" altLang="en-US" sz="2400" dirty="0">
              <a:latin typeface="Arial Unicode MS" panose="020B0604020202020204" charset="-122"/>
              <a:ea typeface="Arial Unicode MS" panose="020B0604020202020204" charset="-122"/>
              <a:cs typeface="Segoe UI Black" panose="020B0A02040204020203"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6327</Words>
  <Application>WPS Presentation</Application>
  <PresentationFormat>Widescreen</PresentationFormat>
  <Paragraphs>108</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Trebuchet MS</vt:lpstr>
      <vt:lpstr>Arial Black</vt:lpstr>
      <vt:lpstr>Söhne</vt:lpstr>
      <vt:lpstr>Bahnschrift</vt:lpstr>
      <vt:lpstr>Georgia</vt:lpstr>
      <vt:lpstr>Segoe Print</vt:lpstr>
      <vt:lpstr>Arial Unicode MS</vt:lpstr>
      <vt:lpstr>Segoe UI Black</vt:lpstr>
      <vt:lpstr>Microsoft YaHei</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dinud</cp:lastModifiedBy>
  <cp:revision>6</cp:revision>
  <dcterms:created xsi:type="dcterms:W3CDTF">2024-03-30T07:02:00Z</dcterms:created>
  <dcterms:modified xsi:type="dcterms:W3CDTF">2024-03-31T15:14:14Z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F01FC1D771F447B4B7254B95A27C392D_12</vt:lpwstr>
  </property>
  <property fmtid="{D5CDD505-2E9C-101B-9397-08002B2CF9AE}" pid="5" name="KSOProductBuildVer">
    <vt:lpwstr>1033-12.2.0.13472</vt:lpwstr>
  </property>
</Properties>
</file>