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5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7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48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9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4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8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5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 – When AI Learns to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60186" cy="3530600"/>
          </a:xfrm>
        </p:spPr>
        <p:txBody>
          <a:bodyPr/>
          <a:lstStyle/>
          <a:p>
            <a:pPr marL="0" indent="0" algn="l">
              <a:buNone/>
              <a:defRPr sz="2200">
                <a:latin typeface="Calibri"/>
              </a:defRPr>
            </a:pPr>
            <a:r>
              <a:rPr sz="1600" dirty="0"/>
              <a:t>Theme: Teaching Computers to Look, Understand, and Create 👀</a:t>
            </a:r>
          </a:p>
          <a:p>
            <a:pPr algn="l">
              <a:defRPr sz="2200">
                <a:latin typeface="Calibri"/>
              </a:defRPr>
            </a:pPr>
            <a:endParaRPr dirty="0"/>
          </a:p>
          <a:p>
            <a:pPr marL="0" indent="0" algn="l">
              <a:buNone/>
              <a:defRPr sz="2200">
                <a:latin typeface="Calibri"/>
              </a:defRPr>
            </a:pPr>
            <a:r>
              <a:rPr sz="2800" dirty="0"/>
              <a:t>Today we’ll teach AI how to see the world through images — how it looks, understands, and even creates pictures!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 a Responsible Creator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>
                <a:latin typeface="Calibri"/>
              </a:defRPr>
            </a:pPr>
            <a:r>
              <a:t>AI is powerful, but we must use it wisely: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✅ Give credit where needed.</a:t>
            </a:r>
          </a:p>
          <a:p>
            <a:pPr algn="l">
              <a:defRPr sz="2200">
                <a:latin typeface="Calibri"/>
              </a:defRPr>
            </a:pPr>
            <a:r>
              <a:t>🚫 Don’t copy or misuse people’s faces or art.</a:t>
            </a:r>
          </a:p>
          <a:p>
            <a:pPr algn="l">
              <a:defRPr sz="2200">
                <a:latin typeface="Calibri"/>
              </a:defRPr>
            </a:pPr>
            <a:r>
              <a:t>⚠️ Avoid fake or harmful images.</a:t>
            </a:r>
          </a:p>
          <a:p>
            <a:pPr algn="l">
              <a:defRPr sz="2200">
                <a:latin typeface="Calibri"/>
              </a:defRPr>
            </a:pPr>
            <a:r>
              <a:t>🤝 Use AI for creativity, learning, and kindness.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Learned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defRPr sz="2200">
                <a:latin typeface="Calibri"/>
              </a:defRPr>
            </a:pPr>
            <a:r>
              <a:t>✨ AI can see using pixels and patterns.</a:t>
            </a:r>
          </a:p>
          <a:p>
            <a:pPr algn="l">
              <a:defRPr sz="2200">
                <a:latin typeface="Calibri"/>
              </a:defRPr>
            </a:pPr>
            <a:r>
              <a:t>🎨 It creates new images using diffusion.</a:t>
            </a:r>
          </a:p>
          <a:p>
            <a:pPr algn="l">
              <a:defRPr sz="2200">
                <a:latin typeface="Calibri"/>
              </a:defRPr>
            </a:pPr>
            <a:r>
              <a:t>🧠 Multimodal AI connects text + image.</a:t>
            </a:r>
          </a:p>
          <a:p>
            <a:pPr algn="l">
              <a:defRPr sz="2200">
                <a:latin typeface="Calibri"/>
              </a:defRPr>
            </a:pPr>
            <a:r>
              <a:t>💻 You built an Image Captioner app!</a:t>
            </a:r>
          </a:p>
          <a:p>
            <a:pPr algn="l">
              <a:defRPr sz="2200">
                <a:latin typeface="Calibri"/>
              </a:defRPr>
            </a:pPr>
            <a:r>
              <a:t>💡 Always use AI responsibly.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Tomorrow → AI that can think and act like an agent 🤖🚀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Big Question: Can AI Really See?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>
                <a:latin typeface="Calibri"/>
              </a:defRPr>
            </a:pPr>
            <a:r>
              <a:t>Humans see faces, trees, food 🍕 — instantly!</a:t>
            </a:r>
          </a:p>
          <a:p>
            <a:pPr algn="l">
              <a:defRPr sz="2200">
                <a:latin typeface="Calibri"/>
              </a:defRPr>
            </a:pPr>
            <a:r>
              <a:t>But computers only see numbers — thousands of tiny pixels.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They learn by looking at millions of labeled pictures like 'cat', 'car', 'cake'.</a:t>
            </a:r>
          </a:p>
          <a:p>
            <a:pPr algn="l">
              <a:defRPr sz="2200">
                <a:latin typeface="Calibri"/>
              </a:defRPr>
            </a:pPr>
            <a:r>
              <a:t>That’s how they recognize patterns and describe what’s in an image!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AI Creates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>
                <a:latin typeface="Calibri"/>
              </a:defRPr>
            </a:pPr>
            <a:r>
              <a:t>AI starts with random noise — like static on a TV — and slowly removes it until a clear picture appears.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💡 Example: 'Draw a cat wearing sunglasses.'</a:t>
            </a:r>
          </a:p>
          <a:p>
            <a:pPr algn="l">
              <a:defRPr sz="2200">
                <a:latin typeface="Calibri"/>
              </a:defRPr>
            </a:pPr>
            <a:r>
              <a:t>AI begins with noise → shapes → colors → details → finished picture!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Diffusion Models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>
                <a:latin typeface="Calibri"/>
              </a:defRPr>
            </a:pPr>
            <a:r>
              <a:rPr dirty="0"/>
              <a:t>Diffusion Models = Turning noise into art 🎨</a:t>
            </a:r>
          </a:p>
          <a:p>
            <a:pPr algn="l">
              <a:defRPr sz="2200">
                <a:latin typeface="Calibri"/>
              </a:defRPr>
            </a:pPr>
            <a:endParaRPr dirty="0"/>
          </a:p>
          <a:p>
            <a:pPr algn="l">
              <a:defRPr sz="2200">
                <a:latin typeface="Calibri"/>
              </a:defRPr>
            </a:pPr>
            <a:r>
              <a:rPr dirty="0"/>
              <a:t>Noise → Less noise → Shapes form → Details appear → Picture done!</a:t>
            </a:r>
          </a:p>
          <a:p>
            <a:pPr algn="l">
              <a:defRPr sz="2200">
                <a:latin typeface="Calibri"/>
              </a:defRPr>
            </a:pPr>
            <a:endParaRPr dirty="0"/>
          </a:p>
          <a:p>
            <a:pPr algn="l">
              <a:defRPr sz="2200">
                <a:latin typeface="Calibri"/>
              </a:defRPr>
            </a:pPr>
            <a:r>
              <a:rPr dirty="0"/>
              <a:t>That’s how AI goes from nothing to something beautiful.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Multimodal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defRPr sz="2200">
                <a:latin typeface="Calibri"/>
              </a:defRPr>
            </a:pPr>
            <a:r>
              <a:t>‘Multimodal’ means understanding many types of input together — text, image, and sound.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AI can:</a:t>
            </a:r>
          </a:p>
          <a:p>
            <a:pPr algn="l">
              <a:defRPr sz="2200">
                <a:latin typeface="Calibri"/>
              </a:defRPr>
            </a:pPr>
            <a:r>
              <a:t>- Describe photos 🖼️</a:t>
            </a:r>
          </a:p>
          <a:p>
            <a:pPr algn="l">
              <a:defRPr sz="2200">
                <a:latin typeface="Calibri"/>
              </a:defRPr>
            </a:pPr>
            <a:r>
              <a:t>- Read text inside images 🧾</a:t>
            </a:r>
          </a:p>
          <a:p>
            <a:pPr algn="l">
              <a:defRPr sz="2200">
                <a:latin typeface="Calibri"/>
              </a:defRPr>
            </a:pPr>
            <a:r>
              <a:t>- Answer questions about pictures 💬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Example: 'How many apples are there?' → 'Three apples 🍎🍎🍎'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+ Text =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defRPr sz="2200">
                <a:latin typeface="Calibri"/>
              </a:defRPr>
            </a:pPr>
            <a:r>
              <a:rPr dirty="0"/>
              <a:t>Multimodal AI mixes what it sees with what it reads.</a:t>
            </a:r>
          </a:p>
          <a:p>
            <a:pPr marL="0" indent="0" algn="l">
              <a:buNone/>
              <a:defRPr sz="2200">
                <a:latin typeface="Calibri"/>
              </a:defRPr>
            </a:pPr>
            <a:endParaRPr dirty="0"/>
          </a:p>
          <a:p>
            <a:pPr algn="l">
              <a:defRPr sz="2200">
                <a:latin typeface="Calibri"/>
              </a:defRPr>
            </a:pPr>
            <a:r>
              <a:rPr dirty="0"/>
              <a:t>Image 🖼️ + Text 💬 → Multimodal Model 🤖 → Meaning 🧠</a:t>
            </a:r>
          </a:p>
          <a:p>
            <a:pPr algn="l">
              <a:defRPr sz="2200">
                <a:latin typeface="Calibri"/>
              </a:defRPr>
            </a:pPr>
            <a:endParaRPr dirty="0"/>
          </a:p>
          <a:p>
            <a:pPr algn="l">
              <a:defRPr sz="2200">
                <a:latin typeface="Calibri"/>
              </a:defRPr>
            </a:pPr>
            <a:r>
              <a:rPr dirty="0"/>
              <a:t>This is how Gemini understands both pictures and words!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Project: Image Captioner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defRPr sz="2200">
                <a:latin typeface="Calibri"/>
              </a:defRPr>
            </a:pPr>
            <a:r>
              <a:t>We’ll build a small app that looks at an image and describes it in one line.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1️⃣ Upload a photo 🖼️</a:t>
            </a:r>
          </a:p>
          <a:p>
            <a:pPr algn="l">
              <a:defRPr sz="2200">
                <a:latin typeface="Calibri"/>
              </a:defRPr>
            </a:pPr>
            <a:r>
              <a:t>2️⃣ AI observes it 👀</a:t>
            </a:r>
          </a:p>
          <a:p>
            <a:pPr algn="l">
              <a:defRPr sz="2200">
                <a:latin typeface="Calibri"/>
              </a:defRPr>
            </a:pPr>
            <a:r>
              <a:t>3️⃣ AI writes a caption ✍️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We’ll use Gemini Vision API + Streamlit to do it easily!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– Image Captioner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>
              <a:defRPr sz="2200">
                <a:latin typeface="Calibri"/>
              </a:defRPr>
            </a:pPr>
            <a:r>
              <a:t>import streamlit as st</a:t>
            </a:r>
          </a:p>
          <a:p>
            <a:pPr algn="l">
              <a:defRPr sz="2200">
                <a:latin typeface="Calibri"/>
              </a:defRPr>
            </a:pPr>
            <a:r>
              <a:t>import google.generativeai as genai</a:t>
            </a:r>
          </a:p>
          <a:p>
            <a:pPr algn="l">
              <a:defRPr sz="2200">
                <a:latin typeface="Calibri"/>
              </a:defRPr>
            </a:pPr>
            <a:r>
              <a:t>from PIL import Image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genai.configure(api_key='YOUR_API_KEY')</a:t>
            </a:r>
          </a:p>
          <a:p>
            <a:pPr algn="l">
              <a:defRPr sz="2200">
                <a:latin typeface="Calibri"/>
              </a:defRPr>
            </a:pPr>
            <a:r>
              <a:t>model = genai.GenerativeModel('gemini-pro-vision')</a:t>
            </a:r>
          </a:p>
          <a:p>
            <a:pPr algn="l">
              <a:defRPr sz="2200">
                <a:latin typeface="Calibri"/>
              </a:defRPr>
            </a:pPr>
            <a:endParaRPr/>
          </a:p>
          <a:p>
            <a:pPr algn="l">
              <a:defRPr sz="2200">
                <a:latin typeface="Calibri"/>
              </a:defRPr>
            </a:pPr>
            <a:r>
              <a:t>st.title('🖼️ Image Caption Generator')</a:t>
            </a:r>
          </a:p>
          <a:p>
            <a:pPr algn="l">
              <a:defRPr sz="2200">
                <a:latin typeface="Calibri"/>
              </a:defRPr>
            </a:pPr>
            <a:r>
              <a:t>uploaded = st.file_uploader('Upload an image', type=['jpg','png'])</a:t>
            </a:r>
          </a:p>
          <a:p>
            <a:pPr algn="l">
              <a:defRPr sz="2200">
                <a:latin typeface="Calibri"/>
              </a:defRPr>
            </a:pPr>
            <a:r>
              <a:t>if uploaded:</a:t>
            </a:r>
          </a:p>
          <a:p>
            <a:pPr algn="l">
              <a:defRPr sz="2200">
                <a:latin typeface="Calibri"/>
              </a:defRPr>
            </a:pPr>
            <a:r>
              <a:t>    image = Image.open(uploaded)</a:t>
            </a:r>
          </a:p>
          <a:p>
            <a:pPr algn="l">
              <a:defRPr sz="2200">
                <a:latin typeface="Calibri"/>
              </a:defRPr>
            </a:pPr>
            <a:r>
              <a:t>    st.image(image, caption='Uploaded Image', use_column_width=True)</a:t>
            </a:r>
          </a:p>
          <a:p>
            <a:pPr algn="l">
              <a:defRPr sz="2200">
                <a:latin typeface="Calibri"/>
              </a:defRPr>
            </a:pPr>
            <a:r>
              <a:t>    if st.button('Generate Caption'):</a:t>
            </a:r>
          </a:p>
          <a:p>
            <a:pPr algn="l">
              <a:defRPr sz="2200">
                <a:latin typeface="Calibri"/>
              </a:defRPr>
            </a:pPr>
            <a:r>
              <a:t>        response = model.generate_content(['Describe this image.', image])</a:t>
            </a:r>
          </a:p>
          <a:p>
            <a:pPr algn="l">
              <a:defRPr sz="2200">
                <a:latin typeface="Calibri"/>
              </a:defRPr>
            </a:pPr>
            <a:r>
              <a:t>        st.write(response.text)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 Experiments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>
                <a:latin typeface="Calibri"/>
              </a:defRPr>
            </a:pPr>
            <a:r>
              <a:t>🧑‍🎨 Change the style → 'You are a poet describing photos.'</a:t>
            </a:r>
          </a:p>
          <a:p>
            <a:pPr algn="l">
              <a:defRPr sz="2200">
                <a:latin typeface="Calibri"/>
              </a:defRPr>
            </a:pPr>
            <a:r>
              <a:t>🗣️ Ask questions → 'What is happening here?'</a:t>
            </a:r>
          </a:p>
          <a:p>
            <a:pPr algn="l">
              <a:defRPr sz="2200">
                <a:latin typeface="Calibri"/>
              </a:defRPr>
            </a:pPr>
            <a:r>
              <a:t>🌍 Translate captions → Hindi or Telugu.</a:t>
            </a:r>
          </a:p>
          <a:p>
            <a:pPr algn="l">
              <a:defRPr sz="2200">
                <a:latin typeface="Calibri"/>
              </a:defRPr>
            </a:pPr>
            <a:r>
              <a:t>📈 Analyze charts → 'This bar shows sales growth.'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611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Day 2 – When AI Learns to See</vt:lpstr>
      <vt:lpstr>The Big Question: Can AI Really See?</vt:lpstr>
      <vt:lpstr>How AI Creates Images</vt:lpstr>
      <vt:lpstr>How Diffusion Models Work</vt:lpstr>
      <vt:lpstr>What Is Multimodal AI?</vt:lpstr>
      <vt:lpstr>Image + Text = Meaning</vt:lpstr>
      <vt:lpstr>Mini Project: Image Captioner App</vt:lpstr>
      <vt:lpstr>Sample Code – Image Captioner</vt:lpstr>
      <vt:lpstr>Fun Experiments to Try</vt:lpstr>
      <vt:lpstr>Be a Responsible Creator</vt:lpstr>
      <vt:lpstr>What You Learned Today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Richard Abishai</cp:lastModifiedBy>
  <cp:revision>2</cp:revision>
  <dcterms:created xsi:type="dcterms:W3CDTF">2013-01-27T09:14:16Z</dcterms:created>
  <dcterms:modified xsi:type="dcterms:W3CDTF">2025-10-28T05:39:47Z</dcterms:modified>
  <cp:category/>
</cp:coreProperties>
</file>