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3" autoAdjust="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7EB8-5BBA-6699-152D-EEFCF8F7A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F9EA-09BF-E00C-7524-A6973383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AF41-AE2A-D1BE-F7BA-3BBD848F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8C4A-1216-6665-EEF7-34BB69BA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1E9F-3B54-DD68-B14A-C55825E6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6AE2-0EF4-97EF-E0A7-24E4A14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0BE9-B193-2CE4-3A8B-1644A69DA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35BF-FD5D-B055-7B4C-5DFB53ED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4595-C953-236D-21FC-967EED70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4527-22EE-CB67-2558-6B2FFF1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8445D-22CB-29DC-239B-459D05FB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7D737-FA88-D5AF-EE83-0016156F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5995-E9C0-30B2-C7DE-5F444F83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081D-9AC1-86FB-079E-4DAC7195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0C1-1041-DC6E-0ABE-218860B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DEE-621F-8E87-1B78-08B83085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B205-E63D-2466-4D0A-F5747691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ED21-8235-1C5E-AF48-8910EC33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ED40-4A4C-665D-2CC9-FABD501A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706A-C0B1-9947-FA7D-E5CC954B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F91-19A9-C465-039B-A448B40A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BCA8-3E1C-2EF1-6B9D-CC28EF7A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8E48-5FDD-D68B-5D41-F62B59B3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B0AC-44AA-3B68-12BB-D098932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0321-0E29-38DD-0957-0942757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0026-D8AA-5A3E-9AFC-F44C259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B249-7336-192A-DA4A-00EC352E5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59D0-CBC4-309E-5626-55E8E221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D8F3-5BD5-74A9-A2E8-9AE58283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B98F-E0E9-6F29-4CF9-28B0DFF2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CFB47-AE38-1A1E-68F2-C1A5BEDC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6DE-E128-6425-7410-FAA78BAC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1F54-7CD5-5DA6-8AF7-8FF65677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67FE5-F674-8ABA-944B-72B4BF05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61AF-5E1F-D1D2-C474-CB0D96E01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45A85-452E-AE49-2BAB-A0E6F4B32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64FAE-DCE2-92CA-E2CA-DC58E999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36474-0443-A97B-BEAB-21B4A15D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3009F-5A7B-2C73-5F7F-DC4B74B1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9EDD-42A6-A437-B34E-63DDED60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997BF-B27A-605B-5A0F-20FFD28A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15746-F73A-A9A0-9894-A3A94BF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2DA3-C9A3-BB2F-6120-8DD816C0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205C-FD5F-9949-E39C-5F9443C2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DB190-326E-F5D6-181E-1107E21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C8C6-B10C-C248-811D-27A556F3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68B6-EDF1-85CA-F542-C9F8AF4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BD8B-AB9D-9CBC-ED0B-ADCC4D86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D5CEF-80E8-4200-92CB-D068DA1A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B672-C624-C091-0196-1D318E64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1FAE-908F-6AEF-11D2-A4752752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749E-A631-CDAC-EFD2-1B7A7B1C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695-1F0B-5DF4-3F63-972E049C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1817B-3805-60F0-CABB-50BA5028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41F2-050E-E4B2-CBD7-3E5DC12B7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EBBC-464C-1FD5-98F4-B46439D5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83A8-EE7D-7D22-1F8B-1193383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CBEC-A0C1-AE19-6C8A-29E1054F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9A346-6258-049B-8E85-CC24AA01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EC431-6CC1-6166-481A-F556C3BA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BF30-F25D-4495-C540-885413F1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250CC-8B44-4C11-A38B-25DCB8F5D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FD77-E8CE-4626-996D-DA376117D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AD4E-E2C8-09AE-0E2B-A415D2C3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69C5F-EF59-4D2C-B66E-8472DADB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FC91-0D5B-3E80-DAF5-F4EE193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Wave Pattern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65D5-67FC-DF65-61EF-A1B2AA8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with R for Enhanced Visualization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TASK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Zak Groenwold, Dinesh Seveti, Samuel Arne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 310/593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476F-0B33-3DDB-DF07-98658455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620D-0F61-A632-D53D-48DBFE7A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develop a method to analyze brain wave data and visualize the patterns corresponding to specific thought categories. By integrating Python for analysis and R for plotting, we leverage the strengths of both platforms to create detailed and intuitive visualizations.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a unified version for the current 6x2 code files into 2x1 code file to automate reading all subdirectory files by category.</a:t>
            </a:r>
          </a:p>
          <a:p>
            <a:pPr marL="0" indent="0"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6E5C-6367-7738-D614-16ED2AFE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Waves and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EDE3-269F-8B6A-85EF-C28D69A9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waves are electrical impulses in the brain created by the activity of neurons. These waves are categorized based on their frequency and are measured using techniques like EEG (electroencephalography).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specific brain wave patterns to thought categories (like "take off" or "landing") is critical for advancing BCIs and understanding neural activity.</a:t>
            </a:r>
          </a:p>
        </p:txBody>
      </p:sp>
    </p:spTree>
    <p:extLst>
      <p:ext uri="{BB962C8B-B14F-4D97-AF65-F5344CB8AC3E}">
        <p14:creationId xmlns:p14="http://schemas.microsoft.com/office/powerpoint/2010/main" val="25955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4F78-ACF0-D28A-18CD-7A3A6E04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9271-B7B3-68D2-11E6-D1708EA7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Obtain brain wave data (e.g., EEG readings).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Python to clean, analyze, and prepare the data.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Send the processed data to R for plotting high-quality graphs.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Interpretation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Interpret plots to map patterns to thought categories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BC21-8F83-2F06-F15B-EFD7876D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16C5-D02E-FCFB-9C4B-312B276A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 Preprocessing and structuring data for analysis we use: Libraries like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processing,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rpy2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R with Python.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for creating visualizations that effectively represent brain wave patterns: Libraries like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 quality plotting,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specialized plots.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and R integration where data is processed in python and passed to R using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rpy2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D2B-3B64-A2CB-4A1F-3DCF143B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29D8E-36A9-0D12-CB21-0A4239E8C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3347" y="1140911"/>
            <a:ext cx="862676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Script Workflow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Directory and Script 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base_dir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Specifies the root directory containing subdirectories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forward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with brainwave data files.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r_script_path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Path to the R script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Plot-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Generation.R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used for generating plots.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output_folder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Directory where the generated plots will be saved.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Folder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base_dir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output_folder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exist. If not, the script creates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output_folder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Processing Each Subdirectory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Iterates through a predefined list of folders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etc.).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Checks if each folder exists within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base_dir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Skips folders that are missing.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Calling the R 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each folder,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execute_r_script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function: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Passes the folder path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file_path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output_folder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as arguments to the R environment.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Executes the R script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Plot-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Generation.R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robjects.r.source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R script reads the data, generates plots, and saves them to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output_folder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 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Keeps the plots open until the user presses Enter, ensuring they can view them before closing.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F540D-0DF4-B025-4BCA-A0DE687A111C}"/>
              </a:ext>
            </a:extLst>
          </p:cNvPr>
          <p:cNvSpPr/>
          <p:nvPr/>
        </p:nvSpPr>
        <p:spPr>
          <a:xfrm>
            <a:off x="8146473" y="337348"/>
            <a:ext cx="3722253" cy="3163233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0B3-DCCE-5422-E832-56397E0B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CB00-1A9B-683E-5782-B4BC2CEA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Wave Analysis: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robust method to analyze and visualize brain wave patterns for specific thought categories. Leveraged Python for preprocessing and R for high-quality visualizations.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Workflow: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12 scripts into 2 unified files Unified-Reading.py and Plot-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Generation.R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streamline automation and enhance maintainability. Automated file discovery and category-based processing for all subdirectory files.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the unified structure gives us the best efficiency on processing multiple categories with a single run, reducing and redundancy. And Scalability for easy adaption and new thought categories or handling larger datasets. Centralized codebase simplifies debugging and updates.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Times New Roman</vt:lpstr>
      <vt:lpstr>Office Theme</vt:lpstr>
      <vt:lpstr>Brain Wave Pattern Analysis</vt:lpstr>
      <vt:lpstr>Objective</vt:lpstr>
      <vt:lpstr>Brain Waves and Categorization</vt:lpstr>
      <vt:lpstr>Methodology</vt:lpstr>
      <vt:lpstr>Tools and Technologies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Seveti, Dinesh</dc:creator>
  <cp:lastModifiedBy>Seveti, Dinesh</cp:lastModifiedBy>
  <cp:revision>9</cp:revision>
  <dcterms:created xsi:type="dcterms:W3CDTF">2024-12-03T23:29:23Z</dcterms:created>
  <dcterms:modified xsi:type="dcterms:W3CDTF">2024-12-04T01:28:42Z</dcterms:modified>
</cp:coreProperties>
</file>