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09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8" r:id="rId6"/>
    <p:sldLayoutId id="2147483793" r:id="rId7"/>
    <p:sldLayoutId id="2147483794" r:id="rId8"/>
    <p:sldLayoutId id="2147483795" r:id="rId9"/>
    <p:sldLayoutId id="2147483797" r:id="rId10"/>
    <p:sldLayoutId id="214748379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2EAA0-E9C3-A845-A719-A12D0F037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24455"/>
            <a:ext cx="4406153" cy="3128762"/>
          </a:xfrm>
        </p:spPr>
        <p:txBody>
          <a:bodyPr anchor="t">
            <a:normAutofit/>
          </a:bodyPr>
          <a:lstStyle/>
          <a:p>
            <a:r>
              <a:rPr lang="en-US" sz="4000"/>
              <a:t>Tic Tac Toe Threaded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E07D3-B1BF-AD1B-55C4-BAB306DAD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701" y="5238629"/>
            <a:ext cx="3494219" cy="9158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Authored by: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Zak Groenewold, Samuel Arne, Dinesh </a:t>
            </a:r>
            <a:r>
              <a:rPr lang="en-US" sz="1400" dirty="0" err="1">
                <a:solidFill>
                  <a:srgbClr val="FFFFFF"/>
                </a:solidFill>
              </a:rPr>
              <a:t>Seveti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BEDD95F-988D-3094-1789-C92A68A8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62" r="1" b="1"/>
          <a:stretch/>
        </p:blipFill>
        <p:spPr>
          <a:xfrm>
            <a:off x="5396643" y="1069782"/>
            <a:ext cx="6109557" cy="47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6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0B5F1F-A2AF-58F8-2F47-ECA2ECD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Player Move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B18928-B178-1577-F842-D48A87972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590801"/>
            <a:ext cx="4559301" cy="37226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/>
            <a:r>
              <a:rPr lang="en-US"/>
              <a:t>The player move functions utilized the pthread package to access mutex locks and unlocks. This made sure that only one player at a time could make a choice. </a:t>
            </a:r>
          </a:p>
        </p:txBody>
      </p:sp>
      <p:pic>
        <p:nvPicPr>
          <p:cNvPr id="10" name="Picture Placeholder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F28CA43-B861-C6C3-30A3-AB1B25E9E1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4" b="5424"/>
          <a:stretch>
            <a:fillRect/>
          </a:stretch>
        </p:blipFill>
        <p:spPr>
          <a:xfrm>
            <a:off x="5930899" y="812605"/>
            <a:ext cx="5575302" cy="527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439037-21A1-FB2B-BD91-7E18AA69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Game Loop</a:t>
            </a:r>
          </a:p>
        </p:txBody>
      </p:sp>
      <p:pic>
        <p:nvPicPr>
          <p:cNvPr id="10" name="Content Placeholder 9" descr="A computer screen with text&#10;&#10;Description automatically generated">
            <a:extLst>
              <a:ext uri="{FF2B5EF4-FFF2-40B4-BE49-F238E27FC236}">
                <a16:creationId xmlns:a16="http://schemas.microsoft.com/office/drawing/2014/main" id="{5BDA93E4-06E2-EAA6-179B-112B13F77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32" y="1282832"/>
            <a:ext cx="5006774" cy="428281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9D411-63F1-330A-FF56-09C86715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main game loop shows how a thread is created for each player, and how the threads are joined so that they don’t interrupt each other.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1761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93DA-C38C-558A-7A59-9E7A7176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ame&#10;&#10;Description automatically generated">
            <a:extLst>
              <a:ext uri="{FF2B5EF4-FFF2-40B4-BE49-F238E27FC236}">
                <a16:creationId xmlns:a16="http://schemas.microsoft.com/office/drawing/2014/main" id="{5EA6F657-A029-885B-2E9A-8236DC772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67" y="987425"/>
            <a:ext cx="1165904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00510-AF3C-2C3B-7698-28739D88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screenshot shows the game in action. Each player takes a turn, and the board is printed each time. Player A represented by ‘X’ wins this game, and the result is printed. </a:t>
            </a:r>
          </a:p>
        </p:txBody>
      </p:sp>
    </p:spTree>
    <p:extLst>
      <p:ext uri="{BB962C8B-B14F-4D97-AF65-F5344CB8AC3E}">
        <p14:creationId xmlns:p14="http://schemas.microsoft.com/office/powerpoint/2010/main" val="412535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3D892A-1681-4822-B1E7-A7C2A2715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D6C78A3-F72C-44A6-814C-FC2AB3760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29371" cy="685800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611737-3709-4A1A-AEA3-B073A8507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1795" y="271345"/>
            <a:ext cx="8898111" cy="6019503"/>
          </a:xfrm>
          <a:custGeom>
            <a:avLst/>
            <a:gdLst>
              <a:gd name="connsiteX0" fmla="*/ 533078 w 8898111"/>
              <a:gd name="connsiteY0" fmla="*/ 6019503 h 6019503"/>
              <a:gd name="connsiteX1" fmla="*/ 518522 w 8898111"/>
              <a:gd name="connsiteY1" fmla="*/ 5725400 h 6019503"/>
              <a:gd name="connsiteX2" fmla="*/ 0 w 8898111"/>
              <a:gd name="connsiteY2" fmla="*/ 5725400 h 6019503"/>
              <a:gd name="connsiteX3" fmla="*/ 0 w 8898111"/>
              <a:gd name="connsiteY3" fmla="*/ 96421 h 6019503"/>
              <a:gd name="connsiteX4" fmla="*/ 6672516 w 8898111"/>
              <a:gd name="connsiteY4" fmla="*/ 96421 h 6019503"/>
              <a:gd name="connsiteX5" fmla="*/ 8620676 w 8898111"/>
              <a:gd name="connsiteY5" fmla="*/ 0 h 6019503"/>
              <a:gd name="connsiteX6" fmla="*/ 8898111 w 8898111"/>
              <a:gd name="connsiteY6" fmla="*/ 5605489 h 6019503"/>
              <a:gd name="connsiteX7" fmla="*/ 8375272 w 8898111"/>
              <a:gd name="connsiteY7" fmla="*/ 5631366 h 6019503"/>
              <a:gd name="connsiteX8" fmla="*/ 8375272 w 8898111"/>
              <a:gd name="connsiteY8" fmla="*/ 5725400 h 6019503"/>
              <a:gd name="connsiteX9" fmla="*/ 6475352 w 8898111"/>
              <a:gd name="connsiteY9" fmla="*/ 5725400 h 601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8111" h="6019503">
                <a:moveTo>
                  <a:pt x="533078" y="6019503"/>
                </a:moveTo>
                <a:lnTo>
                  <a:pt x="518522" y="5725400"/>
                </a:lnTo>
                <a:lnTo>
                  <a:pt x="0" y="5725400"/>
                </a:lnTo>
                <a:lnTo>
                  <a:pt x="0" y="96421"/>
                </a:lnTo>
                <a:lnTo>
                  <a:pt x="6672516" y="96421"/>
                </a:lnTo>
                <a:lnTo>
                  <a:pt x="8620676" y="0"/>
                </a:lnTo>
                <a:lnTo>
                  <a:pt x="8898111" y="5605489"/>
                </a:lnTo>
                <a:lnTo>
                  <a:pt x="8375272" y="5631366"/>
                </a:lnTo>
                <a:lnTo>
                  <a:pt x="8375272" y="5725400"/>
                </a:lnTo>
                <a:lnTo>
                  <a:pt x="6475352" y="5725400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alogue wall clock">
            <a:extLst>
              <a:ext uri="{FF2B5EF4-FFF2-40B4-BE49-F238E27FC236}">
                <a16:creationId xmlns:a16="http://schemas.microsoft.com/office/drawing/2014/main" id="{33B8B6F6-6B2D-6F49-CC68-D7A7DCED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r="343" b="2"/>
          <a:stretch/>
        </p:blipFill>
        <p:spPr>
          <a:xfrm>
            <a:off x="420216" y="392839"/>
            <a:ext cx="8668587" cy="5784336"/>
          </a:xfrm>
          <a:custGeom>
            <a:avLst/>
            <a:gdLst/>
            <a:ahLst/>
            <a:cxnLst/>
            <a:rect l="l" t="t" r="r" b="b"/>
            <a:pathLst>
              <a:path w="8668587" h="5784336">
                <a:moveTo>
                  <a:pt x="8113251" y="26"/>
                </a:moveTo>
                <a:cubicBezTo>
                  <a:pt x="8128744" y="-691"/>
                  <a:pt x="8142057" y="13944"/>
                  <a:pt x="8143079" y="32808"/>
                </a:cubicBezTo>
                <a:lnTo>
                  <a:pt x="8154944" y="272537"/>
                </a:lnTo>
                <a:lnTo>
                  <a:pt x="8640416" y="272537"/>
                </a:lnTo>
                <a:cubicBezTo>
                  <a:pt x="8655925" y="272587"/>
                  <a:pt x="8668499" y="287951"/>
                  <a:pt x="8668587" y="306954"/>
                </a:cubicBezTo>
                <a:lnTo>
                  <a:pt x="8668587" y="2825714"/>
                </a:lnTo>
                <a:lnTo>
                  <a:pt x="8668587" y="3133775"/>
                </a:lnTo>
                <a:lnTo>
                  <a:pt x="8668587" y="5652536"/>
                </a:lnTo>
                <a:cubicBezTo>
                  <a:pt x="8668547" y="5671576"/>
                  <a:pt x="8655958" y="5686997"/>
                  <a:pt x="8640416" y="5687050"/>
                </a:cubicBezTo>
                <a:lnTo>
                  <a:pt x="5612014" y="5687051"/>
                </a:lnTo>
                <a:lnTo>
                  <a:pt x="3774247" y="5687051"/>
                </a:lnTo>
                <a:lnTo>
                  <a:pt x="3773145" y="5687277"/>
                </a:lnTo>
                <a:cubicBezTo>
                  <a:pt x="3729449" y="5693047"/>
                  <a:pt x="3608331" y="5694216"/>
                  <a:pt x="3614133" y="5687204"/>
                </a:cubicBezTo>
                <a:lnTo>
                  <a:pt x="3587966" y="5687051"/>
                </a:lnTo>
                <a:lnTo>
                  <a:pt x="3260508" y="5687051"/>
                </a:lnTo>
                <a:lnTo>
                  <a:pt x="2763353" y="5687051"/>
                </a:lnTo>
                <a:lnTo>
                  <a:pt x="2188243" y="5687051"/>
                </a:lnTo>
                <a:lnTo>
                  <a:pt x="2174477" y="5688579"/>
                </a:lnTo>
                <a:lnTo>
                  <a:pt x="2120860" y="5698032"/>
                </a:lnTo>
                <a:lnTo>
                  <a:pt x="2109408" y="5703335"/>
                </a:lnTo>
                <a:lnTo>
                  <a:pt x="2096044" y="5698805"/>
                </a:lnTo>
                <a:cubicBezTo>
                  <a:pt x="2094402" y="5697471"/>
                  <a:pt x="2093063" y="5695973"/>
                  <a:pt x="2092071" y="5694363"/>
                </a:cubicBezTo>
                <a:lnTo>
                  <a:pt x="2049419" y="5703185"/>
                </a:lnTo>
                <a:lnTo>
                  <a:pt x="2044263" y="5703432"/>
                </a:lnTo>
                <a:lnTo>
                  <a:pt x="2008710" y="5702184"/>
                </a:lnTo>
                <a:lnTo>
                  <a:pt x="1955831" y="5695738"/>
                </a:lnTo>
                <a:lnTo>
                  <a:pt x="1953369" y="5694478"/>
                </a:lnTo>
                <a:lnTo>
                  <a:pt x="1935063" y="5695385"/>
                </a:lnTo>
                <a:lnTo>
                  <a:pt x="1921389" y="5697582"/>
                </a:lnTo>
                <a:lnTo>
                  <a:pt x="1868301" y="5709619"/>
                </a:lnTo>
                <a:lnTo>
                  <a:pt x="1857125" y="5715450"/>
                </a:lnTo>
                <a:lnTo>
                  <a:pt x="1843554" y="5711613"/>
                </a:lnTo>
                <a:cubicBezTo>
                  <a:pt x="1841849" y="5710371"/>
                  <a:pt x="1840438" y="5708949"/>
                  <a:pt x="1839367" y="5707399"/>
                </a:cubicBezTo>
                <a:lnTo>
                  <a:pt x="1797202" y="5718267"/>
                </a:lnTo>
                <a:lnTo>
                  <a:pt x="1792063" y="5718767"/>
                </a:lnTo>
                <a:lnTo>
                  <a:pt x="1756493" y="5719285"/>
                </a:lnTo>
                <a:lnTo>
                  <a:pt x="1703362" y="5715499"/>
                </a:lnTo>
                <a:lnTo>
                  <a:pt x="1685980" y="5707711"/>
                </a:lnTo>
                <a:lnTo>
                  <a:pt x="1523161" y="5715770"/>
                </a:lnTo>
                <a:lnTo>
                  <a:pt x="1486500" y="5719841"/>
                </a:lnTo>
                <a:lnTo>
                  <a:pt x="1482423" y="5720560"/>
                </a:lnTo>
                <a:lnTo>
                  <a:pt x="1479938" y="5728669"/>
                </a:lnTo>
                <a:cubicBezTo>
                  <a:pt x="1473771" y="5728507"/>
                  <a:pt x="1467648" y="5727567"/>
                  <a:pt x="1461469" y="5726440"/>
                </a:cubicBezTo>
                <a:lnTo>
                  <a:pt x="1458231" y="5725862"/>
                </a:lnTo>
                <a:lnTo>
                  <a:pt x="1446394" y="5727757"/>
                </a:lnTo>
                <a:lnTo>
                  <a:pt x="1445676" y="5727038"/>
                </a:lnTo>
                <a:lnTo>
                  <a:pt x="1432882" y="5729294"/>
                </a:lnTo>
                <a:lnTo>
                  <a:pt x="1421432" y="5734597"/>
                </a:lnTo>
                <a:lnTo>
                  <a:pt x="1408068" y="5730067"/>
                </a:lnTo>
                <a:lnTo>
                  <a:pt x="1405063" y="5726707"/>
                </a:lnTo>
                <a:lnTo>
                  <a:pt x="1401450" y="5727070"/>
                </a:lnTo>
                <a:cubicBezTo>
                  <a:pt x="1384891" y="5741374"/>
                  <a:pt x="1352000" y="5736824"/>
                  <a:pt x="1325273" y="5744107"/>
                </a:cubicBezTo>
                <a:lnTo>
                  <a:pt x="1313702" y="5750108"/>
                </a:lnTo>
                <a:lnTo>
                  <a:pt x="1235789" y="5762632"/>
                </a:lnTo>
                <a:lnTo>
                  <a:pt x="1182701" y="5774669"/>
                </a:lnTo>
                <a:lnTo>
                  <a:pt x="1171526" y="5780500"/>
                </a:lnTo>
                <a:lnTo>
                  <a:pt x="1157956" y="5776664"/>
                </a:lnTo>
                <a:cubicBezTo>
                  <a:pt x="1156249" y="5775420"/>
                  <a:pt x="1154839" y="5773999"/>
                  <a:pt x="1153767" y="5772448"/>
                </a:cubicBezTo>
                <a:lnTo>
                  <a:pt x="1111603" y="5783317"/>
                </a:lnTo>
                <a:lnTo>
                  <a:pt x="1106465" y="5783818"/>
                </a:lnTo>
                <a:lnTo>
                  <a:pt x="1070896" y="5784336"/>
                </a:lnTo>
                <a:lnTo>
                  <a:pt x="1017763" y="5780549"/>
                </a:lnTo>
                <a:cubicBezTo>
                  <a:pt x="1000049" y="5776466"/>
                  <a:pt x="983273" y="5756997"/>
                  <a:pt x="962221" y="5768420"/>
                </a:cubicBezTo>
                <a:cubicBezTo>
                  <a:pt x="966431" y="5756718"/>
                  <a:pt x="936787" y="5773333"/>
                  <a:pt x="930280" y="5763960"/>
                </a:cubicBezTo>
                <a:cubicBezTo>
                  <a:pt x="926341" y="5756089"/>
                  <a:pt x="916430" y="5759296"/>
                  <a:pt x="907924" y="5758118"/>
                </a:cubicBezTo>
                <a:cubicBezTo>
                  <a:pt x="900195" y="5750986"/>
                  <a:pt x="859420" y="5752702"/>
                  <a:pt x="846260" y="5757212"/>
                </a:cubicBezTo>
                <a:cubicBezTo>
                  <a:pt x="810487" y="5774914"/>
                  <a:pt x="770889" y="5748273"/>
                  <a:pt x="742057" y="5761548"/>
                </a:cubicBezTo>
                <a:cubicBezTo>
                  <a:pt x="730183" y="5761420"/>
                  <a:pt x="722293" y="5760438"/>
                  <a:pt x="716530" y="5759244"/>
                </a:cubicBezTo>
                <a:lnTo>
                  <a:pt x="705743" y="5756228"/>
                </a:lnTo>
                <a:lnTo>
                  <a:pt x="291004" y="5776755"/>
                </a:lnTo>
                <a:lnTo>
                  <a:pt x="290907" y="5774788"/>
                </a:lnTo>
                <a:lnTo>
                  <a:pt x="271887" y="5766274"/>
                </a:lnTo>
                <a:cubicBezTo>
                  <a:pt x="266807" y="5760654"/>
                  <a:pt x="263437" y="5752715"/>
                  <a:pt x="262974" y="5743782"/>
                </a:cubicBezTo>
                <a:lnTo>
                  <a:pt x="132152" y="3100549"/>
                </a:lnTo>
                <a:lnTo>
                  <a:pt x="135037" y="3092592"/>
                </a:lnTo>
                <a:lnTo>
                  <a:pt x="131323" y="3083218"/>
                </a:lnTo>
                <a:lnTo>
                  <a:pt x="41" y="430694"/>
                </a:lnTo>
                <a:cubicBezTo>
                  <a:pt x="-359" y="421776"/>
                  <a:pt x="2219" y="413566"/>
                  <a:pt x="6718" y="407490"/>
                </a:cubicBezTo>
                <a:lnTo>
                  <a:pt x="24751" y="397188"/>
                </a:lnTo>
                <a:lnTo>
                  <a:pt x="24533" y="392773"/>
                </a:lnTo>
                <a:lnTo>
                  <a:pt x="515835" y="368896"/>
                </a:lnTo>
                <a:lnTo>
                  <a:pt x="515836" y="301789"/>
                </a:lnTo>
                <a:cubicBezTo>
                  <a:pt x="515877" y="292810"/>
                  <a:pt x="518857" y="284691"/>
                  <a:pt x="523651" y="278809"/>
                </a:cubicBezTo>
                <a:lnTo>
                  <a:pt x="542173" y="269357"/>
                </a:lnTo>
                <a:lnTo>
                  <a:pt x="542173" y="264910"/>
                </a:lnTo>
                <a:lnTo>
                  <a:pt x="2617187" y="266774"/>
                </a:lnTo>
                <a:lnTo>
                  <a:pt x="5103305" y="145955"/>
                </a:lnTo>
                <a:lnTo>
                  <a:pt x="5160468" y="134960"/>
                </a:lnTo>
                <a:cubicBezTo>
                  <a:pt x="5161437" y="134861"/>
                  <a:pt x="5184995" y="134192"/>
                  <a:pt x="5186160" y="133540"/>
                </a:cubicBezTo>
                <a:lnTo>
                  <a:pt x="5202517" y="133412"/>
                </a:lnTo>
                <a:lnTo>
                  <a:pt x="5208460" y="140899"/>
                </a:lnTo>
                <a:cubicBezTo>
                  <a:pt x="5221568" y="143424"/>
                  <a:pt x="5260514" y="140736"/>
                  <a:pt x="5283036" y="140103"/>
                </a:cubicBezTo>
                <a:lnTo>
                  <a:pt x="5350803" y="133341"/>
                </a:lnTo>
                <a:lnTo>
                  <a:pt x="5361062" y="136241"/>
                </a:lnTo>
                <a:lnTo>
                  <a:pt x="5430426" y="130306"/>
                </a:lnTo>
                <a:lnTo>
                  <a:pt x="5451147" y="131782"/>
                </a:lnTo>
                <a:lnTo>
                  <a:pt x="5730357" y="117963"/>
                </a:lnTo>
                <a:lnTo>
                  <a:pt x="5738474" y="115323"/>
                </a:lnTo>
                <a:lnTo>
                  <a:pt x="5780784" y="105918"/>
                </a:lnTo>
                <a:lnTo>
                  <a:pt x="5842433" y="96008"/>
                </a:lnTo>
                <a:lnTo>
                  <a:pt x="5884438" y="86483"/>
                </a:lnTo>
                <a:cubicBezTo>
                  <a:pt x="5895253" y="85189"/>
                  <a:pt x="5897956" y="89381"/>
                  <a:pt x="5907332" y="88241"/>
                </a:cubicBezTo>
                <a:lnTo>
                  <a:pt x="5940695" y="79641"/>
                </a:lnTo>
                <a:lnTo>
                  <a:pt x="5972904" y="78835"/>
                </a:lnTo>
                <a:lnTo>
                  <a:pt x="6014945" y="81830"/>
                </a:lnTo>
                <a:cubicBezTo>
                  <a:pt x="6028962" y="85062"/>
                  <a:pt x="6042234" y="100468"/>
                  <a:pt x="6058892" y="91430"/>
                </a:cubicBezTo>
                <a:lnTo>
                  <a:pt x="6101815" y="99579"/>
                </a:lnTo>
                <a:lnTo>
                  <a:pt x="6177755" y="95820"/>
                </a:lnTo>
                <a:lnTo>
                  <a:pt x="6749865" y="67504"/>
                </a:lnTo>
                <a:cubicBezTo>
                  <a:pt x="6764017" y="63591"/>
                  <a:pt x="6768916" y="57346"/>
                  <a:pt x="6792321" y="55763"/>
                </a:cubicBezTo>
                <a:lnTo>
                  <a:pt x="6834534" y="63314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C3C80E-3472-4B57-B2B9-0110F1E4D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965" y="667804"/>
            <a:ext cx="4121838" cy="5414514"/>
          </a:xfrm>
          <a:custGeom>
            <a:avLst/>
            <a:gdLst>
              <a:gd name="connsiteX0" fmla="*/ 1063293 w 1618629"/>
              <a:gd name="connsiteY0" fmla="*/ 26 h 5687051"/>
              <a:gd name="connsiteX1" fmla="*/ 1093121 w 1618629"/>
              <a:gd name="connsiteY1" fmla="*/ 32808 h 5687051"/>
              <a:gd name="connsiteX2" fmla="*/ 1104986 w 1618629"/>
              <a:gd name="connsiteY2" fmla="*/ 272537 h 5687051"/>
              <a:gd name="connsiteX3" fmla="*/ 1590458 w 1618629"/>
              <a:gd name="connsiteY3" fmla="*/ 272537 h 5687051"/>
              <a:gd name="connsiteX4" fmla="*/ 1618629 w 1618629"/>
              <a:gd name="connsiteY4" fmla="*/ 306954 h 5687051"/>
              <a:gd name="connsiteX5" fmla="*/ 1618629 w 1618629"/>
              <a:gd name="connsiteY5" fmla="*/ 2825714 h 5687051"/>
              <a:gd name="connsiteX6" fmla="*/ 1618629 w 1618629"/>
              <a:gd name="connsiteY6" fmla="*/ 3133775 h 5687051"/>
              <a:gd name="connsiteX7" fmla="*/ 1618629 w 1618629"/>
              <a:gd name="connsiteY7" fmla="*/ 5652536 h 5687051"/>
              <a:gd name="connsiteX8" fmla="*/ 1590458 w 1618629"/>
              <a:gd name="connsiteY8" fmla="*/ 5687050 h 5687051"/>
              <a:gd name="connsiteX9" fmla="*/ 0 w 1618629"/>
              <a:gd name="connsiteY9" fmla="*/ 5687051 h 5687051"/>
              <a:gd name="connsiteX10" fmla="*/ 0 w 1618629"/>
              <a:gd name="connsiteY10" fmla="*/ 52652 h 5687051"/>
              <a:gd name="connsiteX0" fmla="*/ 3487517 w 4042853"/>
              <a:gd name="connsiteY0" fmla="*/ 26 h 5687051"/>
              <a:gd name="connsiteX1" fmla="*/ 3517345 w 4042853"/>
              <a:gd name="connsiteY1" fmla="*/ 32808 h 5687051"/>
              <a:gd name="connsiteX2" fmla="*/ 3529210 w 4042853"/>
              <a:gd name="connsiteY2" fmla="*/ 272537 h 5687051"/>
              <a:gd name="connsiteX3" fmla="*/ 4014682 w 4042853"/>
              <a:gd name="connsiteY3" fmla="*/ 272537 h 5687051"/>
              <a:gd name="connsiteX4" fmla="*/ 4042853 w 4042853"/>
              <a:gd name="connsiteY4" fmla="*/ 306954 h 5687051"/>
              <a:gd name="connsiteX5" fmla="*/ 4042853 w 4042853"/>
              <a:gd name="connsiteY5" fmla="*/ 2825714 h 5687051"/>
              <a:gd name="connsiteX6" fmla="*/ 4042853 w 4042853"/>
              <a:gd name="connsiteY6" fmla="*/ 3133775 h 5687051"/>
              <a:gd name="connsiteX7" fmla="*/ 4042853 w 4042853"/>
              <a:gd name="connsiteY7" fmla="*/ 5652536 h 5687051"/>
              <a:gd name="connsiteX8" fmla="*/ 4014682 w 4042853"/>
              <a:gd name="connsiteY8" fmla="*/ 5687050 h 5687051"/>
              <a:gd name="connsiteX9" fmla="*/ 0 w 4042853"/>
              <a:gd name="connsiteY9" fmla="*/ 5687051 h 5687051"/>
              <a:gd name="connsiteX10" fmla="*/ 2424224 w 4042853"/>
              <a:gd name="connsiteY10" fmla="*/ 52652 h 5687051"/>
              <a:gd name="connsiteX11" fmla="*/ 3487517 w 4042853"/>
              <a:gd name="connsiteY11" fmla="*/ 26 h 5687051"/>
              <a:gd name="connsiteX0" fmla="*/ 3487517 w 4042853"/>
              <a:gd name="connsiteY0" fmla="*/ 26 h 5687051"/>
              <a:gd name="connsiteX1" fmla="*/ 3517345 w 4042853"/>
              <a:gd name="connsiteY1" fmla="*/ 32808 h 5687051"/>
              <a:gd name="connsiteX2" fmla="*/ 3529210 w 4042853"/>
              <a:gd name="connsiteY2" fmla="*/ 272537 h 5687051"/>
              <a:gd name="connsiteX3" fmla="*/ 4014682 w 4042853"/>
              <a:gd name="connsiteY3" fmla="*/ 272537 h 5687051"/>
              <a:gd name="connsiteX4" fmla="*/ 4042853 w 4042853"/>
              <a:gd name="connsiteY4" fmla="*/ 306954 h 5687051"/>
              <a:gd name="connsiteX5" fmla="*/ 4042853 w 4042853"/>
              <a:gd name="connsiteY5" fmla="*/ 2825714 h 5687051"/>
              <a:gd name="connsiteX6" fmla="*/ 4042853 w 4042853"/>
              <a:gd name="connsiteY6" fmla="*/ 3133775 h 5687051"/>
              <a:gd name="connsiteX7" fmla="*/ 4042853 w 4042853"/>
              <a:gd name="connsiteY7" fmla="*/ 5652536 h 5687051"/>
              <a:gd name="connsiteX8" fmla="*/ 4014682 w 4042853"/>
              <a:gd name="connsiteY8" fmla="*/ 5687050 h 5687051"/>
              <a:gd name="connsiteX9" fmla="*/ 0 w 4042853"/>
              <a:gd name="connsiteY9" fmla="*/ 5687051 h 5687051"/>
              <a:gd name="connsiteX10" fmla="*/ 2838894 w 4042853"/>
              <a:gd name="connsiteY10" fmla="*/ 4507694 h 5687051"/>
              <a:gd name="connsiteX11" fmla="*/ 3487517 w 4042853"/>
              <a:gd name="connsiteY11" fmla="*/ 26 h 5687051"/>
              <a:gd name="connsiteX0" fmla="*/ 3487517 w 4042853"/>
              <a:gd name="connsiteY0" fmla="*/ 26 h 5689429"/>
              <a:gd name="connsiteX1" fmla="*/ 3517345 w 4042853"/>
              <a:gd name="connsiteY1" fmla="*/ 32808 h 5689429"/>
              <a:gd name="connsiteX2" fmla="*/ 3529210 w 4042853"/>
              <a:gd name="connsiteY2" fmla="*/ 272537 h 5689429"/>
              <a:gd name="connsiteX3" fmla="*/ 4014682 w 4042853"/>
              <a:gd name="connsiteY3" fmla="*/ 272537 h 5689429"/>
              <a:gd name="connsiteX4" fmla="*/ 4042853 w 4042853"/>
              <a:gd name="connsiteY4" fmla="*/ 306954 h 5689429"/>
              <a:gd name="connsiteX5" fmla="*/ 4042853 w 4042853"/>
              <a:gd name="connsiteY5" fmla="*/ 2825714 h 5689429"/>
              <a:gd name="connsiteX6" fmla="*/ 4042853 w 4042853"/>
              <a:gd name="connsiteY6" fmla="*/ 3133775 h 5689429"/>
              <a:gd name="connsiteX7" fmla="*/ 4042853 w 4042853"/>
              <a:gd name="connsiteY7" fmla="*/ 5652536 h 5689429"/>
              <a:gd name="connsiteX8" fmla="*/ 4014682 w 4042853"/>
              <a:gd name="connsiteY8" fmla="*/ 5687050 h 5689429"/>
              <a:gd name="connsiteX9" fmla="*/ 0 w 4042853"/>
              <a:gd name="connsiteY9" fmla="*/ 5687051 h 5689429"/>
              <a:gd name="connsiteX10" fmla="*/ 2838894 w 4042853"/>
              <a:gd name="connsiteY10" fmla="*/ 4507694 h 5689429"/>
              <a:gd name="connsiteX11" fmla="*/ 3487517 w 4042853"/>
              <a:gd name="connsiteY11" fmla="*/ 26 h 5689429"/>
              <a:gd name="connsiteX0" fmla="*/ 3487517 w 4042853"/>
              <a:gd name="connsiteY0" fmla="*/ 26 h 5687051"/>
              <a:gd name="connsiteX1" fmla="*/ 3517345 w 4042853"/>
              <a:gd name="connsiteY1" fmla="*/ 32808 h 5687051"/>
              <a:gd name="connsiteX2" fmla="*/ 3529210 w 4042853"/>
              <a:gd name="connsiteY2" fmla="*/ 272537 h 5687051"/>
              <a:gd name="connsiteX3" fmla="*/ 4014682 w 4042853"/>
              <a:gd name="connsiteY3" fmla="*/ 272537 h 5687051"/>
              <a:gd name="connsiteX4" fmla="*/ 4042853 w 4042853"/>
              <a:gd name="connsiteY4" fmla="*/ 306954 h 5687051"/>
              <a:gd name="connsiteX5" fmla="*/ 4042853 w 4042853"/>
              <a:gd name="connsiteY5" fmla="*/ 2825714 h 5687051"/>
              <a:gd name="connsiteX6" fmla="*/ 4042853 w 4042853"/>
              <a:gd name="connsiteY6" fmla="*/ 3133775 h 5687051"/>
              <a:gd name="connsiteX7" fmla="*/ 4042853 w 4042853"/>
              <a:gd name="connsiteY7" fmla="*/ 5652536 h 5687051"/>
              <a:gd name="connsiteX8" fmla="*/ 4014682 w 4042853"/>
              <a:gd name="connsiteY8" fmla="*/ 5687050 h 5687051"/>
              <a:gd name="connsiteX9" fmla="*/ 0 w 4042853"/>
              <a:gd name="connsiteY9" fmla="*/ 5687051 h 5687051"/>
              <a:gd name="connsiteX10" fmla="*/ 2838894 w 4042853"/>
              <a:gd name="connsiteY10" fmla="*/ 4507694 h 5687051"/>
              <a:gd name="connsiteX11" fmla="*/ 3487517 w 4042853"/>
              <a:gd name="connsiteY11" fmla="*/ 26 h 5687051"/>
              <a:gd name="connsiteX0" fmla="*/ 3688017 w 4042853"/>
              <a:gd name="connsiteY0" fmla="*/ 1948047 h 5654378"/>
              <a:gd name="connsiteX1" fmla="*/ 3517345 w 4042853"/>
              <a:gd name="connsiteY1" fmla="*/ 135 h 5654378"/>
              <a:gd name="connsiteX2" fmla="*/ 3529210 w 4042853"/>
              <a:gd name="connsiteY2" fmla="*/ 239864 h 5654378"/>
              <a:gd name="connsiteX3" fmla="*/ 4014682 w 4042853"/>
              <a:gd name="connsiteY3" fmla="*/ 239864 h 5654378"/>
              <a:gd name="connsiteX4" fmla="*/ 4042853 w 4042853"/>
              <a:gd name="connsiteY4" fmla="*/ 274281 h 5654378"/>
              <a:gd name="connsiteX5" fmla="*/ 4042853 w 4042853"/>
              <a:gd name="connsiteY5" fmla="*/ 2793041 h 5654378"/>
              <a:gd name="connsiteX6" fmla="*/ 4042853 w 4042853"/>
              <a:gd name="connsiteY6" fmla="*/ 3101102 h 5654378"/>
              <a:gd name="connsiteX7" fmla="*/ 4042853 w 4042853"/>
              <a:gd name="connsiteY7" fmla="*/ 5619863 h 5654378"/>
              <a:gd name="connsiteX8" fmla="*/ 4014682 w 4042853"/>
              <a:gd name="connsiteY8" fmla="*/ 5654377 h 5654378"/>
              <a:gd name="connsiteX9" fmla="*/ 0 w 4042853"/>
              <a:gd name="connsiteY9" fmla="*/ 5654378 h 5654378"/>
              <a:gd name="connsiteX10" fmla="*/ 2838894 w 4042853"/>
              <a:gd name="connsiteY10" fmla="*/ 4475021 h 5654378"/>
              <a:gd name="connsiteX11" fmla="*/ 3688017 w 4042853"/>
              <a:gd name="connsiteY11" fmla="*/ 1948047 h 5654378"/>
              <a:gd name="connsiteX0" fmla="*/ 3688017 w 4042853"/>
              <a:gd name="connsiteY0" fmla="*/ 1708183 h 5414514"/>
              <a:gd name="connsiteX1" fmla="*/ 3657087 w 4042853"/>
              <a:gd name="connsiteY1" fmla="*/ 641254 h 5414514"/>
              <a:gd name="connsiteX2" fmla="*/ 3529210 w 4042853"/>
              <a:gd name="connsiteY2" fmla="*/ 0 h 5414514"/>
              <a:gd name="connsiteX3" fmla="*/ 4014682 w 4042853"/>
              <a:gd name="connsiteY3" fmla="*/ 0 h 5414514"/>
              <a:gd name="connsiteX4" fmla="*/ 4042853 w 4042853"/>
              <a:gd name="connsiteY4" fmla="*/ 34417 h 5414514"/>
              <a:gd name="connsiteX5" fmla="*/ 4042853 w 4042853"/>
              <a:gd name="connsiteY5" fmla="*/ 2553177 h 5414514"/>
              <a:gd name="connsiteX6" fmla="*/ 4042853 w 4042853"/>
              <a:gd name="connsiteY6" fmla="*/ 2861238 h 5414514"/>
              <a:gd name="connsiteX7" fmla="*/ 4042853 w 4042853"/>
              <a:gd name="connsiteY7" fmla="*/ 5379999 h 5414514"/>
              <a:gd name="connsiteX8" fmla="*/ 4014682 w 4042853"/>
              <a:gd name="connsiteY8" fmla="*/ 5414513 h 5414514"/>
              <a:gd name="connsiteX9" fmla="*/ 0 w 4042853"/>
              <a:gd name="connsiteY9" fmla="*/ 5414514 h 5414514"/>
              <a:gd name="connsiteX10" fmla="*/ 2838894 w 4042853"/>
              <a:gd name="connsiteY10" fmla="*/ 4235157 h 5414514"/>
              <a:gd name="connsiteX11" fmla="*/ 3688017 w 4042853"/>
              <a:gd name="connsiteY11" fmla="*/ 1708183 h 5414514"/>
              <a:gd name="connsiteX0" fmla="*/ 3688017 w 4042853"/>
              <a:gd name="connsiteY0" fmla="*/ 1708183 h 5414514"/>
              <a:gd name="connsiteX1" fmla="*/ 3657087 w 4042853"/>
              <a:gd name="connsiteY1" fmla="*/ 641254 h 5414514"/>
              <a:gd name="connsiteX2" fmla="*/ 3620347 w 4042853"/>
              <a:gd name="connsiteY2" fmla="*/ 0 h 5414514"/>
              <a:gd name="connsiteX3" fmla="*/ 4014682 w 4042853"/>
              <a:gd name="connsiteY3" fmla="*/ 0 h 5414514"/>
              <a:gd name="connsiteX4" fmla="*/ 4042853 w 4042853"/>
              <a:gd name="connsiteY4" fmla="*/ 34417 h 5414514"/>
              <a:gd name="connsiteX5" fmla="*/ 4042853 w 4042853"/>
              <a:gd name="connsiteY5" fmla="*/ 2553177 h 5414514"/>
              <a:gd name="connsiteX6" fmla="*/ 4042853 w 4042853"/>
              <a:gd name="connsiteY6" fmla="*/ 2861238 h 5414514"/>
              <a:gd name="connsiteX7" fmla="*/ 4042853 w 4042853"/>
              <a:gd name="connsiteY7" fmla="*/ 5379999 h 5414514"/>
              <a:gd name="connsiteX8" fmla="*/ 4014682 w 4042853"/>
              <a:gd name="connsiteY8" fmla="*/ 5414513 h 5414514"/>
              <a:gd name="connsiteX9" fmla="*/ 0 w 4042853"/>
              <a:gd name="connsiteY9" fmla="*/ 5414514 h 5414514"/>
              <a:gd name="connsiteX10" fmla="*/ 2838894 w 4042853"/>
              <a:gd name="connsiteY10" fmla="*/ 4235157 h 5414514"/>
              <a:gd name="connsiteX11" fmla="*/ 3688017 w 4042853"/>
              <a:gd name="connsiteY11" fmla="*/ 1708183 h 5414514"/>
              <a:gd name="connsiteX0" fmla="*/ 3688017 w 4042853"/>
              <a:gd name="connsiteY0" fmla="*/ 1708183 h 5414514"/>
              <a:gd name="connsiteX1" fmla="*/ 3657087 w 4042853"/>
              <a:gd name="connsiteY1" fmla="*/ 641254 h 5414514"/>
              <a:gd name="connsiteX2" fmla="*/ 3620347 w 4042853"/>
              <a:gd name="connsiteY2" fmla="*/ 0 h 5414514"/>
              <a:gd name="connsiteX3" fmla="*/ 4014682 w 4042853"/>
              <a:gd name="connsiteY3" fmla="*/ 0 h 5414514"/>
              <a:gd name="connsiteX4" fmla="*/ 4042853 w 4042853"/>
              <a:gd name="connsiteY4" fmla="*/ 34417 h 5414514"/>
              <a:gd name="connsiteX5" fmla="*/ 4042853 w 4042853"/>
              <a:gd name="connsiteY5" fmla="*/ 2553177 h 5414514"/>
              <a:gd name="connsiteX6" fmla="*/ 4042853 w 4042853"/>
              <a:gd name="connsiteY6" fmla="*/ 2861238 h 5414514"/>
              <a:gd name="connsiteX7" fmla="*/ 4042853 w 4042853"/>
              <a:gd name="connsiteY7" fmla="*/ 5379999 h 5414514"/>
              <a:gd name="connsiteX8" fmla="*/ 4014682 w 4042853"/>
              <a:gd name="connsiteY8" fmla="*/ 5414513 h 5414514"/>
              <a:gd name="connsiteX9" fmla="*/ 0 w 4042853"/>
              <a:gd name="connsiteY9" fmla="*/ 5414514 h 5414514"/>
              <a:gd name="connsiteX10" fmla="*/ 3889999 w 4042853"/>
              <a:gd name="connsiteY10" fmla="*/ 5189050 h 5414514"/>
              <a:gd name="connsiteX11" fmla="*/ 3688017 w 4042853"/>
              <a:gd name="connsiteY11" fmla="*/ 1708183 h 5414514"/>
              <a:gd name="connsiteX0" fmla="*/ 3688017 w 4042853"/>
              <a:gd name="connsiteY0" fmla="*/ 1708183 h 5414514"/>
              <a:gd name="connsiteX1" fmla="*/ 3657087 w 4042853"/>
              <a:gd name="connsiteY1" fmla="*/ 641254 h 5414514"/>
              <a:gd name="connsiteX2" fmla="*/ 3620347 w 4042853"/>
              <a:gd name="connsiteY2" fmla="*/ 0 h 5414514"/>
              <a:gd name="connsiteX3" fmla="*/ 4014682 w 4042853"/>
              <a:gd name="connsiteY3" fmla="*/ 0 h 5414514"/>
              <a:gd name="connsiteX4" fmla="*/ 4042853 w 4042853"/>
              <a:gd name="connsiteY4" fmla="*/ 34417 h 5414514"/>
              <a:gd name="connsiteX5" fmla="*/ 4042853 w 4042853"/>
              <a:gd name="connsiteY5" fmla="*/ 2553177 h 5414514"/>
              <a:gd name="connsiteX6" fmla="*/ 4042853 w 4042853"/>
              <a:gd name="connsiteY6" fmla="*/ 2861238 h 5414514"/>
              <a:gd name="connsiteX7" fmla="*/ 4042853 w 4042853"/>
              <a:gd name="connsiteY7" fmla="*/ 5379999 h 5414514"/>
              <a:gd name="connsiteX8" fmla="*/ 4014682 w 4042853"/>
              <a:gd name="connsiteY8" fmla="*/ 5414513 h 5414514"/>
              <a:gd name="connsiteX9" fmla="*/ 0 w 4042853"/>
              <a:gd name="connsiteY9" fmla="*/ 5414514 h 5414514"/>
              <a:gd name="connsiteX10" fmla="*/ 3889999 w 4042853"/>
              <a:gd name="connsiteY10" fmla="*/ 5189050 h 5414514"/>
              <a:gd name="connsiteX11" fmla="*/ 3688017 w 4042853"/>
              <a:gd name="connsiteY11" fmla="*/ 1708183 h 5414514"/>
              <a:gd name="connsiteX0" fmla="*/ 3688017 w 4042853"/>
              <a:gd name="connsiteY0" fmla="*/ 1708183 h 5414514"/>
              <a:gd name="connsiteX1" fmla="*/ 3657087 w 4042853"/>
              <a:gd name="connsiteY1" fmla="*/ 641254 h 5414514"/>
              <a:gd name="connsiteX2" fmla="*/ 3620347 w 4042853"/>
              <a:gd name="connsiteY2" fmla="*/ 0 h 5414514"/>
              <a:gd name="connsiteX3" fmla="*/ 4014682 w 4042853"/>
              <a:gd name="connsiteY3" fmla="*/ 0 h 5414514"/>
              <a:gd name="connsiteX4" fmla="*/ 4042853 w 4042853"/>
              <a:gd name="connsiteY4" fmla="*/ 34417 h 5414514"/>
              <a:gd name="connsiteX5" fmla="*/ 4042853 w 4042853"/>
              <a:gd name="connsiteY5" fmla="*/ 2553177 h 5414514"/>
              <a:gd name="connsiteX6" fmla="*/ 4042853 w 4042853"/>
              <a:gd name="connsiteY6" fmla="*/ 2861238 h 5414514"/>
              <a:gd name="connsiteX7" fmla="*/ 4042853 w 4042853"/>
              <a:gd name="connsiteY7" fmla="*/ 5379999 h 5414514"/>
              <a:gd name="connsiteX8" fmla="*/ 4014682 w 4042853"/>
              <a:gd name="connsiteY8" fmla="*/ 5414513 h 5414514"/>
              <a:gd name="connsiteX9" fmla="*/ 0 w 4042853"/>
              <a:gd name="connsiteY9" fmla="*/ 5414514 h 5414514"/>
              <a:gd name="connsiteX10" fmla="*/ 3871772 w 4042853"/>
              <a:gd name="connsiteY10" fmla="*/ 5201201 h 5414514"/>
              <a:gd name="connsiteX11" fmla="*/ 3688017 w 4042853"/>
              <a:gd name="connsiteY11" fmla="*/ 1708183 h 5414514"/>
              <a:gd name="connsiteX0" fmla="*/ 3688017 w 4042853"/>
              <a:gd name="connsiteY0" fmla="*/ 1708183 h 5414514"/>
              <a:gd name="connsiteX1" fmla="*/ 3657087 w 4042853"/>
              <a:gd name="connsiteY1" fmla="*/ 641254 h 5414514"/>
              <a:gd name="connsiteX2" fmla="*/ 3620347 w 4042853"/>
              <a:gd name="connsiteY2" fmla="*/ 0 h 5414514"/>
              <a:gd name="connsiteX3" fmla="*/ 4014682 w 4042853"/>
              <a:gd name="connsiteY3" fmla="*/ 0 h 5414514"/>
              <a:gd name="connsiteX4" fmla="*/ 4042853 w 4042853"/>
              <a:gd name="connsiteY4" fmla="*/ 34417 h 5414514"/>
              <a:gd name="connsiteX5" fmla="*/ 4042853 w 4042853"/>
              <a:gd name="connsiteY5" fmla="*/ 2553177 h 5414514"/>
              <a:gd name="connsiteX6" fmla="*/ 4042853 w 4042853"/>
              <a:gd name="connsiteY6" fmla="*/ 2861238 h 5414514"/>
              <a:gd name="connsiteX7" fmla="*/ 4042853 w 4042853"/>
              <a:gd name="connsiteY7" fmla="*/ 5379999 h 5414514"/>
              <a:gd name="connsiteX8" fmla="*/ 4014682 w 4042853"/>
              <a:gd name="connsiteY8" fmla="*/ 5414513 h 5414514"/>
              <a:gd name="connsiteX9" fmla="*/ 0 w 4042853"/>
              <a:gd name="connsiteY9" fmla="*/ 5414514 h 5414514"/>
              <a:gd name="connsiteX10" fmla="*/ 3871772 w 4042853"/>
              <a:gd name="connsiteY10" fmla="*/ 5201201 h 5414514"/>
              <a:gd name="connsiteX11" fmla="*/ 3688017 w 4042853"/>
              <a:gd name="connsiteY11" fmla="*/ 1708183 h 5414514"/>
              <a:gd name="connsiteX0" fmla="*/ 3688017 w 4042853"/>
              <a:gd name="connsiteY0" fmla="*/ 1708183 h 5414514"/>
              <a:gd name="connsiteX1" fmla="*/ 3657087 w 4042853"/>
              <a:gd name="connsiteY1" fmla="*/ 641254 h 5414514"/>
              <a:gd name="connsiteX2" fmla="*/ 3620347 w 4042853"/>
              <a:gd name="connsiteY2" fmla="*/ 0 h 5414514"/>
              <a:gd name="connsiteX3" fmla="*/ 4014682 w 4042853"/>
              <a:gd name="connsiteY3" fmla="*/ 0 h 5414514"/>
              <a:gd name="connsiteX4" fmla="*/ 4042853 w 4042853"/>
              <a:gd name="connsiteY4" fmla="*/ 34417 h 5414514"/>
              <a:gd name="connsiteX5" fmla="*/ 4042853 w 4042853"/>
              <a:gd name="connsiteY5" fmla="*/ 2553177 h 5414514"/>
              <a:gd name="connsiteX6" fmla="*/ 4042853 w 4042853"/>
              <a:gd name="connsiteY6" fmla="*/ 2861238 h 5414514"/>
              <a:gd name="connsiteX7" fmla="*/ 4042853 w 4042853"/>
              <a:gd name="connsiteY7" fmla="*/ 5379999 h 5414514"/>
              <a:gd name="connsiteX8" fmla="*/ 4014682 w 4042853"/>
              <a:gd name="connsiteY8" fmla="*/ 5414513 h 5414514"/>
              <a:gd name="connsiteX9" fmla="*/ 0 w 4042853"/>
              <a:gd name="connsiteY9" fmla="*/ 5414514 h 5414514"/>
              <a:gd name="connsiteX10" fmla="*/ 3871772 w 4042853"/>
              <a:gd name="connsiteY10" fmla="*/ 5207277 h 5414514"/>
              <a:gd name="connsiteX11" fmla="*/ 3688017 w 4042853"/>
              <a:gd name="connsiteY11" fmla="*/ 1708183 h 5414514"/>
              <a:gd name="connsiteX0" fmla="*/ 3767002 w 4121838"/>
              <a:gd name="connsiteY0" fmla="*/ 1708183 h 5414514"/>
              <a:gd name="connsiteX1" fmla="*/ 3736072 w 4121838"/>
              <a:gd name="connsiteY1" fmla="*/ 641254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7277 h 5414514"/>
              <a:gd name="connsiteX11" fmla="*/ 3767002 w 4121838"/>
              <a:gd name="connsiteY11" fmla="*/ 1708183 h 5414514"/>
              <a:gd name="connsiteX0" fmla="*/ 3767002 w 4121838"/>
              <a:gd name="connsiteY0" fmla="*/ 1708183 h 5414514"/>
              <a:gd name="connsiteX1" fmla="*/ 3736072 w 4121838"/>
              <a:gd name="connsiteY1" fmla="*/ 641254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7277 h 5414514"/>
              <a:gd name="connsiteX11" fmla="*/ 3767002 w 4121838"/>
              <a:gd name="connsiteY11" fmla="*/ 1708183 h 5414514"/>
              <a:gd name="connsiteX0" fmla="*/ 3774362 w 4121838"/>
              <a:gd name="connsiteY0" fmla="*/ 1711863 h 5414514"/>
              <a:gd name="connsiteX1" fmla="*/ 3736072 w 4121838"/>
              <a:gd name="connsiteY1" fmla="*/ 641254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7277 h 5414514"/>
              <a:gd name="connsiteX11" fmla="*/ 3774362 w 4121838"/>
              <a:gd name="connsiteY11" fmla="*/ 1711863 h 5414514"/>
              <a:gd name="connsiteX0" fmla="*/ 3774362 w 4121838"/>
              <a:gd name="connsiteY0" fmla="*/ 1711863 h 5414514"/>
              <a:gd name="connsiteX1" fmla="*/ 3736072 w 4121838"/>
              <a:gd name="connsiteY1" fmla="*/ 641254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7277 h 5414514"/>
              <a:gd name="connsiteX11" fmla="*/ 3774362 w 4121838"/>
              <a:gd name="connsiteY11" fmla="*/ 1711863 h 5414514"/>
              <a:gd name="connsiteX0" fmla="*/ 3774362 w 4121838"/>
              <a:gd name="connsiteY0" fmla="*/ 1711863 h 5414514"/>
              <a:gd name="connsiteX1" fmla="*/ 3736072 w 4121838"/>
              <a:gd name="connsiteY1" fmla="*/ 641254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7277 h 5414514"/>
              <a:gd name="connsiteX11" fmla="*/ 3774362 w 4121838"/>
              <a:gd name="connsiteY11" fmla="*/ 1711863 h 5414514"/>
              <a:gd name="connsiteX0" fmla="*/ 3774362 w 4121838"/>
              <a:gd name="connsiteY0" fmla="*/ 1711863 h 5414514"/>
              <a:gd name="connsiteX1" fmla="*/ 3728713 w 4121838"/>
              <a:gd name="connsiteY1" fmla="*/ 644934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7277 h 5414514"/>
              <a:gd name="connsiteX11" fmla="*/ 3774362 w 4121838"/>
              <a:gd name="connsiteY11" fmla="*/ 1711863 h 5414514"/>
              <a:gd name="connsiteX0" fmla="*/ 3950757 w 4186009"/>
              <a:gd name="connsiteY0" fmla="*/ 5207277 h 5414514"/>
              <a:gd name="connsiteX1" fmla="*/ 3728713 w 4186009"/>
              <a:gd name="connsiteY1" fmla="*/ 644934 h 5414514"/>
              <a:gd name="connsiteX2" fmla="*/ 3699332 w 4186009"/>
              <a:gd name="connsiteY2" fmla="*/ 0 h 5414514"/>
              <a:gd name="connsiteX3" fmla="*/ 4093667 w 4186009"/>
              <a:gd name="connsiteY3" fmla="*/ 0 h 5414514"/>
              <a:gd name="connsiteX4" fmla="*/ 4121838 w 4186009"/>
              <a:gd name="connsiteY4" fmla="*/ 34417 h 5414514"/>
              <a:gd name="connsiteX5" fmla="*/ 4121838 w 4186009"/>
              <a:gd name="connsiteY5" fmla="*/ 2553177 h 5414514"/>
              <a:gd name="connsiteX6" fmla="*/ 4121838 w 4186009"/>
              <a:gd name="connsiteY6" fmla="*/ 2861238 h 5414514"/>
              <a:gd name="connsiteX7" fmla="*/ 4121838 w 4186009"/>
              <a:gd name="connsiteY7" fmla="*/ 5379999 h 5414514"/>
              <a:gd name="connsiteX8" fmla="*/ 4093667 w 4186009"/>
              <a:gd name="connsiteY8" fmla="*/ 5414513 h 5414514"/>
              <a:gd name="connsiteX9" fmla="*/ 0 w 4186009"/>
              <a:gd name="connsiteY9" fmla="*/ 5414514 h 5414514"/>
              <a:gd name="connsiteX10" fmla="*/ 3950757 w 4186009"/>
              <a:gd name="connsiteY10" fmla="*/ 5207277 h 5414514"/>
              <a:gd name="connsiteX0" fmla="*/ 3950757 w 4191529"/>
              <a:gd name="connsiteY0" fmla="*/ 5207277 h 5414514"/>
              <a:gd name="connsiteX1" fmla="*/ 3757401 w 4191529"/>
              <a:gd name="connsiteY1" fmla="*/ 1290393 h 5414514"/>
              <a:gd name="connsiteX2" fmla="*/ 3699332 w 4191529"/>
              <a:gd name="connsiteY2" fmla="*/ 0 h 5414514"/>
              <a:gd name="connsiteX3" fmla="*/ 4093667 w 4191529"/>
              <a:gd name="connsiteY3" fmla="*/ 0 h 5414514"/>
              <a:gd name="connsiteX4" fmla="*/ 4121838 w 4191529"/>
              <a:gd name="connsiteY4" fmla="*/ 34417 h 5414514"/>
              <a:gd name="connsiteX5" fmla="*/ 4121838 w 4191529"/>
              <a:gd name="connsiteY5" fmla="*/ 2553177 h 5414514"/>
              <a:gd name="connsiteX6" fmla="*/ 4121838 w 4191529"/>
              <a:gd name="connsiteY6" fmla="*/ 2861238 h 5414514"/>
              <a:gd name="connsiteX7" fmla="*/ 4121838 w 4191529"/>
              <a:gd name="connsiteY7" fmla="*/ 5379999 h 5414514"/>
              <a:gd name="connsiteX8" fmla="*/ 4093667 w 4191529"/>
              <a:gd name="connsiteY8" fmla="*/ 5414513 h 5414514"/>
              <a:gd name="connsiteX9" fmla="*/ 0 w 4191529"/>
              <a:gd name="connsiteY9" fmla="*/ 5414514 h 5414514"/>
              <a:gd name="connsiteX10" fmla="*/ 3950757 w 4191529"/>
              <a:gd name="connsiteY10" fmla="*/ 5207277 h 5414514"/>
              <a:gd name="connsiteX0" fmla="*/ 3950757 w 4121838"/>
              <a:gd name="connsiteY0" fmla="*/ 5207277 h 5414514"/>
              <a:gd name="connsiteX1" fmla="*/ 3757401 w 4121838"/>
              <a:gd name="connsiteY1" fmla="*/ 1290393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7277 h 5414514"/>
              <a:gd name="connsiteX0" fmla="*/ 3950757 w 4121838"/>
              <a:gd name="connsiteY0" fmla="*/ 5204046 h 5414514"/>
              <a:gd name="connsiteX1" fmla="*/ 3757401 w 4121838"/>
              <a:gd name="connsiteY1" fmla="*/ 1290393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4046 h 5414514"/>
              <a:gd name="connsiteX0" fmla="*/ 3950757 w 4121838"/>
              <a:gd name="connsiteY0" fmla="*/ 5204046 h 5414514"/>
              <a:gd name="connsiteX1" fmla="*/ 3757401 w 4121838"/>
              <a:gd name="connsiteY1" fmla="*/ 1290393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4046 h 5414514"/>
              <a:gd name="connsiteX0" fmla="*/ 3950757 w 4121838"/>
              <a:gd name="connsiteY0" fmla="*/ 5204046 h 5414514"/>
              <a:gd name="connsiteX1" fmla="*/ 3757401 w 4121838"/>
              <a:gd name="connsiteY1" fmla="*/ 1290393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0757 w 4121838"/>
              <a:gd name="connsiteY10" fmla="*/ 5204046 h 5414514"/>
              <a:gd name="connsiteX0" fmla="*/ 3953988 w 4121838"/>
              <a:gd name="connsiteY0" fmla="*/ 5204046 h 5414514"/>
              <a:gd name="connsiteX1" fmla="*/ 3757401 w 4121838"/>
              <a:gd name="connsiteY1" fmla="*/ 1290393 h 5414514"/>
              <a:gd name="connsiteX2" fmla="*/ 3699332 w 4121838"/>
              <a:gd name="connsiteY2" fmla="*/ 0 h 5414514"/>
              <a:gd name="connsiteX3" fmla="*/ 4093667 w 4121838"/>
              <a:gd name="connsiteY3" fmla="*/ 0 h 5414514"/>
              <a:gd name="connsiteX4" fmla="*/ 4121838 w 4121838"/>
              <a:gd name="connsiteY4" fmla="*/ 34417 h 5414514"/>
              <a:gd name="connsiteX5" fmla="*/ 4121838 w 4121838"/>
              <a:gd name="connsiteY5" fmla="*/ 2553177 h 5414514"/>
              <a:gd name="connsiteX6" fmla="*/ 4121838 w 4121838"/>
              <a:gd name="connsiteY6" fmla="*/ 2861238 h 5414514"/>
              <a:gd name="connsiteX7" fmla="*/ 4121838 w 4121838"/>
              <a:gd name="connsiteY7" fmla="*/ 5379999 h 5414514"/>
              <a:gd name="connsiteX8" fmla="*/ 4093667 w 4121838"/>
              <a:gd name="connsiteY8" fmla="*/ 5414513 h 5414514"/>
              <a:gd name="connsiteX9" fmla="*/ 0 w 4121838"/>
              <a:gd name="connsiteY9" fmla="*/ 5414514 h 5414514"/>
              <a:gd name="connsiteX10" fmla="*/ 3953988 w 4121838"/>
              <a:gd name="connsiteY10" fmla="*/ 5204046 h 541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1838" h="5414514">
                <a:moveTo>
                  <a:pt x="3953988" y="5204046"/>
                </a:moveTo>
                <a:cubicBezTo>
                  <a:pt x="3872607" y="3770829"/>
                  <a:pt x="3799305" y="2158273"/>
                  <a:pt x="3757401" y="1290393"/>
                </a:cubicBezTo>
                <a:lnTo>
                  <a:pt x="3699332" y="0"/>
                </a:lnTo>
                <a:lnTo>
                  <a:pt x="4093667" y="0"/>
                </a:lnTo>
                <a:cubicBezTo>
                  <a:pt x="4109176" y="50"/>
                  <a:pt x="4121750" y="15414"/>
                  <a:pt x="4121838" y="34417"/>
                </a:cubicBezTo>
                <a:lnTo>
                  <a:pt x="4121838" y="2553177"/>
                </a:lnTo>
                <a:lnTo>
                  <a:pt x="4121838" y="2861238"/>
                </a:lnTo>
                <a:lnTo>
                  <a:pt x="4121838" y="5379999"/>
                </a:lnTo>
                <a:cubicBezTo>
                  <a:pt x="4121798" y="5399039"/>
                  <a:pt x="4109209" y="5414460"/>
                  <a:pt x="4093667" y="5414513"/>
                </a:cubicBezTo>
                <a:lnTo>
                  <a:pt x="0" y="5414514"/>
                </a:lnTo>
                <a:cubicBezTo>
                  <a:pt x="1436914" y="5322651"/>
                  <a:pt x="3620015" y="5231367"/>
                  <a:pt x="3953988" y="5204046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2CA78E-71D2-435E-AE9B-73FF8CC5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629993">
            <a:off x="425393" y="474922"/>
            <a:ext cx="8375272" cy="5612351"/>
          </a:xfrm>
          <a:custGeom>
            <a:avLst/>
            <a:gdLst>
              <a:gd name="connsiteX0" fmla="*/ 132690 w 8375272"/>
              <a:gd name="connsiteY0" fmla="*/ 5496017 h 5612351"/>
              <a:gd name="connsiteX1" fmla="*/ 1412972 w 8375272"/>
              <a:gd name="connsiteY1" fmla="*/ 5496017 h 5612351"/>
              <a:gd name="connsiteX2" fmla="*/ 1454761 w 8375272"/>
              <a:gd name="connsiteY2" fmla="*/ 5505645 h 5612351"/>
              <a:gd name="connsiteX3" fmla="*/ 1497745 w 8375272"/>
              <a:gd name="connsiteY3" fmla="*/ 5496017 h 5612351"/>
              <a:gd name="connsiteX4" fmla="*/ 2070555 w 8375272"/>
              <a:gd name="connsiteY4" fmla="*/ 5496017 h 5612351"/>
              <a:gd name="connsiteX5" fmla="*/ 2146589 w 8375272"/>
              <a:gd name="connsiteY5" fmla="*/ 5496017 h 5612351"/>
              <a:gd name="connsiteX6" fmla="*/ 2189056 w 8375272"/>
              <a:gd name="connsiteY6" fmla="*/ 5506279 h 5612351"/>
              <a:gd name="connsiteX7" fmla="*/ 2232475 w 8375272"/>
              <a:gd name="connsiteY7" fmla="*/ 5518038 h 5612351"/>
              <a:gd name="connsiteX8" fmla="*/ 2274316 w 8375272"/>
              <a:gd name="connsiteY8" fmla="*/ 5523108 h 5612351"/>
              <a:gd name="connsiteX9" fmla="*/ 2306527 w 8375272"/>
              <a:gd name="connsiteY9" fmla="*/ 5523895 h 5612351"/>
              <a:gd name="connsiteX10" fmla="*/ 2340273 w 8375272"/>
              <a:gd name="connsiteY10" fmla="*/ 5516955 h 5612351"/>
              <a:gd name="connsiteX11" fmla="*/ 2363052 w 8375272"/>
              <a:gd name="connsiteY11" fmla="*/ 5519842 h 5612351"/>
              <a:gd name="connsiteX12" fmla="*/ 2405477 w 8375272"/>
              <a:gd name="connsiteY12" fmla="*/ 5512406 h 5612351"/>
              <a:gd name="connsiteX13" fmla="*/ 2467540 w 8375272"/>
              <a:gd name="connsiteY13" fmla="*/ 5505555 h 5612351"/>
              <a:gd name="connsiteX14" fmla="*/ 2510263 w 8375272"/>
              <a:gd name="connsiteY14" fmla="*/ 5498253 h 5612351"/>
              <a:gd name="connsiteX15" fmla="*/ 2518501 w 8375272"/>
              <a:gd name="connsiteY15" fmla="*/ 5496017 h 5612351"/>
              <a:gd name="connsiteX16" fmla="*/ 2798053 w 8375272"/>
              <a:gd name="connsiteY16" fmla="*/ 5496017 h 5612351"/>
              <a:gd name="connsiteX17" fmla="*/ 2818675 w 8375272"/>
              <a:gd name="connsiteY17" fmla="*/ 5498516 h 5612351"/>
              <a:gd name="connsiteX18" fmla="*/ 2888248 w 8375272"/>
              <a:gd name="connsiteY18" fmla="*/ 5496017 h 5612351"/>
              <a:gd name="connsiteX19" fmla="*/ 2898351 w 8375272"/>
              <a:gd name="connsiteY19" fmla="*/ 5499422 h 5612351"/>
              <a:gd name="connsiteX20" fmla="*/ 2966370 w 8375272"/>
              <a:gd name="connsiteY20" fmla="*/ 5496017 h 5612351"/>
              <a:gd name="connsiteX21" fmla="*/ 3040894 w 8375272"/>
              <a:gd name="connsiteY21" fmla="*/ 5498909 h 5612351"/>
              <a:gd name="connsiteX22" fmla="*/ 3046459 w 8375272"/>
              <a:gd name="connsiteY22" fmla="*/ 5506680 h 5612351"/>
              <a:gd name="connsiteX23" fmla="*/ 3062803 w 8375272"/>
              <a:gd name="connsiteY23" fmla="*/ 5507362 h 5612351"/>
              <a:gd name="connsiteX24" fmla="*/ 3088534 w 8375272"/>
              <a:gd name="connsiteY24" fmla="*/ 5507213 h 5612351"/>
              <a:gd name="connsiteX25" fmla="*/ 3146170 w 8375272"/>
              <a:gd name="connsiteY25" fmla="*/ 5499058 h 5612351"/>
              <a:gd name="connsiteX26" fmla="*/ 8230934 w 8375272"/>
              <a:gd name="connsiteY26" fmla="*/ 5503600 h 5612351"/>
              <a:gd name="connsiteX27" fmla="*/ 8230934 w 8375272"/>
              <a:gd name="connsiteY27" fmla="*/ 5499179 h 5612351"/>
              <a:gd name="connsiteX28" fmla="*/ 8249455 w 8375272"/>
              <a:gd name="connsiteY28" fmla="*/ 5489781 h 5612351"/>
              <a:gd name="connsiteX29" fmla="*/ 8257271 w 8375272"/>
              <a:gd name="connsiteY29" fmla="*/ 5466936 h 5612351"/>
              <a:gd name="connsiteX30" fmla="*/ 8257271 w 8375272"/>
              <a:gd name="connsiteY30" fmla="*/ 2811164 h 5612351"/>
              <a:gd name="connsiteX31" fmla="*/ 8254026 w 8375272"/>
              <a:gd name="connsiteY31" fmla="*/ 2801618 h 5612351"/>
              <a:gd name="connsiteX32" fmla="*/ 8257300 w 8375272"/>
              <a:gd name="connsiteY32" fmla="*/ 2793813 h 5612351"/>
              <a:gd name="connsiteX33" fmla="*/ 8257300 w 8375272"/>
              <a:gd name="connsiteY33" fmla="*/ 147346 h 5612351"/>
              <a:gd name="connsiteX34" fmla="*/ 8249510 w 8375272"/>
              <a:gd name="connsiteY34" fmla="*/ 124441 h 5612351"/>
              <a:gd name="connsiteX35" fmla="*/ 8230934 w 8375272"/>
              <a:gd name="connsiteY35" fmla="*/ 114996 h 5612351"/>
              <a:gd name="connsiteX36" fmla="*/ 8230934 w 8375272"/>
              <a:gd name="connsiteY36" fmla="*/ 113028 h 5612351"/>
              <a:gd name="connsiteX37" fmla="*/ 7815689 w 8375272"/>
              <a:gd name="connsiteY37" fmla="*/ 113028 h 5612351"/>
              <a:gd name="connsiteX38" fmla="*/ 7805063 w 8375272"/>
              <a:gd name="connsiteY38" fmla="*/ 109481 h 5612351"/>
              <a:gd name="connsiteX39" fmla="*/ 7779681 w 8375272"/>
              <a:gd name="connsiteY39" fmla="*/ 105918 h 5612351"/>
              <a:gd name="connsiteX40" fmla="*/ 7675391 w 8375272"/>
              <a:gd name="connsiteY40" fmla="*/ 105099 h 5612351"/>
              <a:gd name="connsiteX41" fmla="*/ 7613847 w 8375272"/>
              <a:gd name="connsiteY41" fmla="*/ 101145 h 5612351"/>
              <a:gd name="connsiteX42" fmla="*/ 7591807 w 8375272"/>
              <a:gd name="connsiteY42" fmla="*/ 94206 h 5612351"/>
              <a:gd name="connsiteX43" fmla="*/ 7560126 w 8375272"/>
              <a:gd name="connsiteY43" fmla="*/ 88172 h 5612351"/>
              <a:gd name="connsiteX44" fmla="*/ 7505251 w 8375272"/>
              <a:gd name="connsiteY44" fmla="*/ 73311 h 5612351"/>
              <a:gd name="connsiteX45" fmla="*/ 7452371 w 8375272"/>
              <a:gd name="connsiteY45" fmla="*/ 66903 h 5612351"/>
              <a:gd name="connsiteX46" fmla="*/ 7416820 w 8375272"/>
              <a:gd name="connsiteY46" fmla="*/ 65662 h 5612351"/>
              <a:gd name="connsiteX47" fmla="*/ 7411663 w 8375272"/>
              <a:gd name="connsiteY47" fmla="*/ 65908 h 5612351"/>
              <a:gd name="connsiteX48" fmla="*/ 7369013 w 8375272"/>
              <a:gd name="connsiteY48" fmla="*/ 74680 h 5612351"/>
              <a:gd name="connsiteX49" fmla="*/ 7365038 w 8375272"/>
              <a:gd name="connsiteY49" fmla="*/ 70262 h 5612351"/>
              <a:gd name="connsiteX50" fmla="*/ 7351674 w 8375272"/>
              <a:gd name="connsiteY50" fmla="*/ 65759 h 5612351"/>
              <a:gd name="connsiteX51" fmla="*/ 7340224 w 8375272"/>
              <a:gd name="connsiteY51" fmla="*/ 71031 h 5612351"/>
              <a:gd name="connsiteX52" fmla="*/ 7286606 w 8375272"/>
              <a:gd name="connsiteY52" fmla="*/ 80429 h 5612351"/>
              <a:gd name="connsiteX53" fmla="*/ 7208169 w 8375272"/>
              <a:gd name="connsiteY53" fmla="*/ 89087 h 5612351"/>
              <a:gd name="connsiteX54" fmla="*/ 7196316 w 8375272"/>
              <a:gd name="connsiteY54" fmla="*/ 94509 h 5612351"/>
              <a:gd name="connsiteX55" fmla="*/ 7119390 w 8375272"/>
              <a:gd name="connsiteY55" fmla="*/ 107758 h 5612351"/>
              <a:gd name="connsiteX56" fmla="*/ 7079025 w 8375272"/>
              <a:gd name="connsiteY56" fmla="*/ 109806 h 5612351"/>
              <a:gd name="connsiteX57" fmla="*/ 7074535 w 8375272"/>
              <a:gd name="connsiteY57" fmla="*/ 104851 h 5612351"/>
              <a:gd name="connsiteX58" fmla="*/ 7062619 w 8375272"/>
              <a:gd name="connsiteY58" fmla="*/ 106159 h 5612351"/>
              <a:gd name="connsiteX59" fmla="*/ 7059413 w 8375272"/>
              <a:gd name="connsiteY59" fmla="*/ 105421 h 5612351"/>
              <a:gd name="connsiteX60" fmla="*/ 7041078 w 8375272"/>
              <a:gd name="connsiteY60" fmla="*/ 102281 h 5612351"/>
              <a:gd name="connsiteX61" fmla="*/ 7037676 w 8375272"/>
              <a:gd name="connsiteY61" fmla="*/ 111692 h 5612351"/>
              <a:gd name="connsiteX62" fmla="*/ 7032270 w 8375272"/>
              <a:gd name="connsiteY62" fmla="*/ 113028 h 5612351"/>
              <a:gd name="connsiteX63" fmla="*/ 6834251 w 8375272"/>
              <a:gd name="connsiteY63" fmla="*/ 113028 h 5612351"/>
              <a:gd name="connsiteX64" fmla="*/ 6817275 w 8375272"/>
              <a:gd name="connsiteY64" fmla="*/ 104392 h 5612351"/>
              <a:gd name="connsiteX65" fmla="*/ 6764396 w 8375272"/>
              <a:gd name="connsiteY65" fmla="*/ 97983 h 5612351"/>
              <a:gd name="connsiteX66" fmla="*/ 6728844 w 8375272"/>
              <a:gd name="connsiteY66" fmla="*/ 96742 h 5612351"/>
              <a:gd name="connsiteX67" fmla="*/ 6723687 w 8375272"/>
              <a:gd name="connsiteY67" fmla="*/ 96988 h 5612351"/>
              <a:gd name="connsiteX68" fmla="*/ 6681036 w 8375272"/>
              <a:gd name="connsiteY68" fmla="*/ 105759 h 5612351"/>
              <a:gd name="connsiteX69" fmla="*/ 6677062 w 8375272"/>
              <a:gd name="connsiteY69" fmla="*/ 101342 h 5612351"/>
              <a:gd name="connsiteX70" fmla="*/ 6663698 w 8375272"/>
              <a:gd name="connsiteY70" fmla="*/ 96839 h 5612351"/>
              <a:gd name="connsiteX71" fmla="*/ 6652247 w 8375272"/>
              <a:gd name="connsiteY71" fmla="*/ 102110 h 5612351"/>
              <a:gd name="connsiteX72" fmla="*/ 6598629 w 8375272"/>
              <a:gd name="connsiteY72" fmla="*/ 111508 h 5612351"/>
              <a:gd name="connsiteX73" fmla="*/ 6584863 w 8375272"/>
              <a:gd name="connsiteY73" fmla="*/ 113028 h 5612351"/>
              <a:gd name="connsiteX74" fmla="*/ 6009754 w 8375272"/>
              <a:gd name="connsiteY74" fmla="*/ 113028 h 5612351"/>
              <a:gd name="connsiteX75" fmla="*/ 5512599 w 8375272"/>
              <a:gd name="connsiteY75" fmla="*/ 113028 h 5612351"/>
              <a:gd name="connsiteX76" fmla="*/ 5185141 w 8375272"/>
              <a:gd name="connsiteY76" fmla="*/ 113028 h 5612351"/>
              <a:gd name="connsiteX77" fmla="*/ 5158973 w 8375272"/>
              <a:gd name="connsiteY77" fmla="*/ 112876 h 5612351"/>
              <a:gd name="connsiteX78" fmla="*/ 4999961 w 8375272"/>
              <a:gd name="connsiteY78" fmla="*/ 112804 h 5612351"/>
              <a:gd name="connsiteX79" fmla="*/ 4998860 w 8375272"/>
              <a:gd name="connsiteY79" fmla="*/ 113028 h 5612351"/>
              <a:gd name="connsiteX80" fmla="*/ 3161093 w 8375272"/>
              <a:gd name="connsiteY80" fmla="*/ 113028 h 5612351"/>
              <a:gd name="connsiteX81" fmla="*/ 132690 w 8375272"/>
              <a:gd name="connsiteY81" fmla="*/ 113028 h 5612351"/>
              <a:gd name="connsiteX82" fmla="*/ 104519 w 8375272"/>
              <a:gd name="connsiteY82" fmla="*/ 147343 h 5612351"/>
              <a:gd name="connsiteX83" fmla="*/ 104519 w 8375272"/>
              <a:gd name="connsiteY83" fmla="*/ 2651438 h 5612351"/>
              <a:gd name="connsiteX84" fmla="*/ 104520 w 8375272"/>
              <a:gd name="connsiteY84" fmla="*/ 2957706 h 5612351"/>
              <a:gd name="connsiteX85" fmla="*/ 104519 w 8375272"/>
              <a:gd name="connsiteY85" fmla="*/ 5461800 h 5612351"/>
              <a:gd name="connsiteX86" fmla="*/ 132690 w 8375272"/>
              <a:gd name="connsiteY86" fmla="*/ 5496017 h 5612351"/>
              <a:gd name="connsiteX87" fmla="*/ 0 w 8375272"/>
              <a:gd name="connsiteY87" fmla="*/ 5612351 h 5612351"/>
              <a:gd name="connsiteX88" fmla="*/ 0 w 8375272"/>
              <a:gd name="connsiteY88" fmla="*/ 0 h 5612351"/>
              <a:gd name="connsiteX89" fmla="*/ 8375272 w 8375272"/>
              <a:gd name="connsiteY89" fmla="*/ 0 h 5612351"/>
              <a:gd name="connsiteX90" fmla="*/ 8375272 w 8375272"/>
              <a:gd name="connsiteY90" fmla="*/ 5612351 h 561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375272" h="5612351">
                <a:moveTo>
                  <a:pt x="132690" y="5496017"/>
                </a:moveTo>
                <a:lnTo>
                  <a:pt x="1412972" y="5496017"/>
                </a:lnTo>
                <a:lnTo>
                  <a:pt x="1454761" y="5505645"/>
                </a:lnTo>
                <a:cubicBezTo>
                  <a:pt x="1478215" y="5505222"/>
                  <a:pt x="1483417" y="5499226"/>
                  <a:pt x="1497745" y="5496017"/>
                </a:cubicBezTo>
                <a:lnTo>
                  <a:pt x="2070555" y="5496017"/>
                </a:lnTo>
                <a:lnTo>
                  <a:pt x="2146589" y="5496017"/>
                </a:lnTo>
                <a:lnTo>
                  <a:pt x="2189056" y="5506279"/>
                </a:lnTo>
                <a:cubicBezTo>
                  <a:pt x="2206140" y="5498074"/>
                  <a:pt x="2218635" y="5514117"/>
                  <a:pt x="2232475" y="5518038"/>
                </a:cubicBezTo>
                <a:lnTo>
                  <a:pt x="2274316" y="5523108"/>
                </a:lnTo>
                <a:lnTo>
                  <a:pt x="2306527" y="5523895"/>
                </a:lnTo>
                <a:lnTo>
                  <a:pt x="2340273" y="5516955"/>
                </a:lnTo>
                <a:cubicBezTo>
                  <a:pt x="2349694" y="5516280"/>
                  <a:pt x="2352186" y="5520600"/>
                  <a:pt x="2363052" y="5519842"/>
                </a:cubicBezTo>
                <a:lnTo>
                  <a:pt x="2405477" y="5512406"/>
                </a:lnTo>
                <a:lnTo>
                  <a:pt x="2467540" y="5505555"/>
                </a:lnTo>
                <a:lnTo>
                  <a:pt x="2510263" y="5498253"/>
                </a:lnTo>
                <a:lnTo>
                  <a:pt x="2518501" y="5496017"/>
                </a:lnTo>
                <a:lnTo>
                  <a:pt x="2798053" y="5496017"/>
                </a:lnTo>
                <a:lnTo>
                  <a:pt x="2818675" y="5498516"/>
                </a:lnTo>
                <a:lnTo>
                  <a:pt x="2888248" y="5496017"/>
                </a:lnTo>
                <a:lnTo>
                  <a:pt x="2898351" y="5499422"/>
                </a:lnTo>
                <a:lnTo>
                  <a:pt x="2966370" y="5496017"/>
                </a:lnTo>
                <a:cubicBezTo>
                  <a:pt x="2988895" y="5496499"/>
                  <a:pt x="3027927" y="5495739"/>
                  <a:pt x="3040894" y="5498909"/>
                </a:cubicBezTo>
                <a:lnTo>
                  <a:pt x="3046459" y="5506680"/>
                </a:lnTo>
                <a:lnTo>
                  <a:pt x="3062803" y="5507362"/>
                </a:lnTo>
                <a:cubicBezTo>
                  <a:pt x="3063999" y="5506767"/>
                  <a:pt x="3087562" y="5507263"/>
                  <a:pt x="3088534" y="5507213"/>
                </a:cubicBezTo>
                <a:lnTo>
                  <a:pt x="3146170" y="5499058"/>
                </a:lnTo>
                <a:lnTo>
                  <a:pt x="8230934" y="5503600"/>
                </a:lnTo>
                <a:lnTo>
                  <a:pt x="8230934" y="5499179"/>
                </a:lnTo>
                <a:lnTo>
                  <a:pt x="8249455" y="5489781"/>
                </a:lnTo>
                <a:cubicBezTo>
                  <a:pt x="8254249" y="5483935"/>
                  <a:pt x="8257229" y="5475863"/>
                  <a:pt x="8257271" y="5466936"/>
                </a:cubicBezTo>
                <a:lnTo>
                  <a:pt x="8257271" y="2811164"/>
                </a:lnTo>
                <a:lnTo>
                  <a:pt x="8254026" y="2801618"/>
                </a:lnTo>
                <a:lnTo>
                  <a:pt x="8257300" y="2793813"/>
                </a:lnTo>
                <a:lnTo>
                  <a:pt x="8257300" y="147346"/>
                </a:lnTo>
                <a:cubicBezTo>
                  <a:pt x="8257279" y="138401"/>
                  <a:pt x="8254306" y="130305"/>
                  <a:pt x="8249510" y="124441"/>
                </a:cubicBezTo>
                <a:lnTo>
                  <a:pt x="8230934" y="114996"/>
                </a:lnTo>
                <a:lnTo>
                  <a:pt x="8230934" y="113028"/>
                </a:lnTo>
                <a:lnTo>
                  <a:pt x="7815689" y="113028"/>
                </a:lnTo>
                <a:lnTo>
                  <a:pt x="7805063" y="109481"/>
                </a:lnTo>
                <a:cubicBezTo>
                  <a:pt x="7799367" y="108005"/>
                  <a:pt x="7791534" y="106633"/>
                  <a:pt x="7779681" y="105918"/>
                </a:cubicBezTo>
                <a:cubicBezTo>
                  <a:pt x="7750228" y="117752"/>
                  <a:pt x="7711995" y="89187"/>
                  <a:pt x="7675391" y="105099"/>
                </a:cubicBezTo>
                <a:cubicBezTo>
                  <a:pt x="7662024" y="108953"/>
                  <a:pt x="7621214" y="108651"/>
                  <a:pt x="7613847" y="101145"/>
                </a:cubicBezTo>
                <a:cubicBezTo>
                  <a:pt x="7605410" y="99548"/>
                  <a:pt x="7595353" y="102262"/>
                  <a:pt x="7591807" y="94206"/>
                </a:cubicBezTo>
                <a:cubicBezTo>
                  <a:pt x="7585772" y="84521"/>
                  <a:pt x="7555343" y="99651"/>
                  <a:pt x="7560126" y="88172"/>
                </a:cubicBezTo>
                <a:cubicBezTo>
                  <a:pt x="7538535" y="98541"/>
                  <a:pt x="7522743" y="78265"/>
                  <a:pt x="7505251" y="73311"/>
                </a:cubicBezTo>
                <a:lnTo>
                  <a:pt x="7452371" y="66903"/>
                </a:lnTo>
                <a:lnTo>
                  <a:pt x="7416820" y="65662"/>
                </a:lnTo>
                <a:lnTo>
                  <a:pt x="7411663" y="65908"/>
                </a:lnTo>
                <a:lnTo>
                  <a:pt x="7369013" y="74680"/>
                </a:lnTo>
                <a:cubicBezTo>
                  <a:pt x="7368019" y="73078"/>
                  <a:pt x="7366681" y="71589"/>
                  <a:pt x="7365038" y="70262"/>
                </a:cubicBezTo>
                <a:lnTo>
                  <a:pt x="7351674" y="65759"/>
                </a:lnTo>
                <a:lnTo>
                  <a:pt x="7340224" y="71031"/>
                </a:lnTo>
                <a:lnTo>
                  <a:pt x="7286606" y="80429"/>
                </a:lnTo>
                <a:lnTo>
                  <a:pt x="7208169" y="89087"/>
                </a:lnTo>
                <a:lnTo>
                  <a:pt x="7196316" y="94509"/>
                </a:lnTo>
                <a:cubicBezTo>
                  <a:pt x="7169262" y="100461"/>
                  <a:pt x="7136636" y="94291"/>
                  <a:pt x="7119390" y="107758"/>
                </a:cubicBezTo>
                <a:lnTo>
                  <a:pt x="7079025" y="109806"/>
                </a:lnTo>
                <a:lnTo>
                  <a:pt x="7074535" y="104851"/>
                </a:lnTo>
                <a:lnTo>
                  <a:pt x="7062619" y="106159"/>
                </a:lnTo>
                <a:lnTo>
                  <a:pt x="7059413" y="105421"/>
                </a:lnTo>
                <a:cubicBezTo>
                  <a:pt x="7053297" y="103989"/>
                  <a:pt x="7047229" y="102749"/>
                  <a:pt x="7041078" y="102281"/>
                </a:cubicBezTo>
                <a:cubicBezTo>
                  <a:pt x="7041727" y="106959"/>
                  <a:pt x="7040313" y="109888"/>
                  <a:pt x="7037676" y="111692"/>
                </a:cubicBezTo>
                <a:lnTo>
                  <a:pt x="7032270" y="113028"/>
                </a:lnTo>
                <a:lnTo>
                  <a:pt x="6834251" y="113028"/>
                </a:lnTo>
                <a:lnTo>
                  <a:pt x="6817275" y="104392"/>
                </a:lnTo>
                <a:lnTo>
                  <a:pt x="6764396" y="97983"/>
                </a:lnTo>
                <a:lnTo>
                  <a:pt x="6728844" y="96742"/>
                </a:lnTo>
                <a:lnTo>
                  <a:pt x="6723687" y="96988"/>
                </a:lnTo>
                <a:lnTo>
                  <a:pt x="6681036" y="105759"/>
                </a:lnTo>
                <a:cubicBezTo>
                  <a:pt x="6680043" y="104158"/>
                  <a:pt x="6678705" y="102668"/>
                  <a:pt x="6677062" y="101342"/>
                </a:cubicBezTo>
                <a:lnTo>
                  <a:pt x="6663698" y="96839"/>
                </a:lnTo>
                <a:lnTo>
                  <a:pt x="6652247" y="102110"/>
                </a:lnTo>
                <a:lnTo>
                  <a:pt x="6598629" y="111508"/>
                </a:lnTo>
                <a:lnTo>
                  <a:pt x="6584863" y="113028"/>
                </a:lnTo>
                <a:lnTo>
                  <a:pt x="6009754" y="113028"/>
                </a:lnTo>
                <a:lnTo>
                  <a:pt x="5512599" y="113028"/>
                </a:lnTo>
                <a:lnTo>
                  <a:pt x="5185141" y="113028"/>
                </a:lnTo>
                <a:lnTo>
                  <a:pt x="5158973" y="112876"/>
                </a:lnTo>
                <a:cubicBezTo>
                  <a:pt x="5164776" y="105905"/>
                  <a:pt x="5043657" y="107067"/>
                  <a:pt x="4999961" y="112804"/>
                </a:cubicBezTo>
                <a:lnTo>
                  <a:pt x="4998860" y="113028"/>
                </a:lnTo>
                <a:lnTo>
                  <a:pt x="3161093" y="113028"/>
                </a:lnTo>
                <a:lnTo>
                  <a:pt x="132690" y="113028"/>
                </a:lnTo>
                <a:cubicBezTo>
                  <a:pt x="117148" y="113081"/>
                  <a:pt x="104559" y="128413"/>
                  <a:pt x="104519" y="147343"/>
                </a:cubicBezTo>
                <a:lnTo>
                  <a:pt x="104519" y="2651438"/>
                </a:lnTo>
                <a:lnTo>
                  <a:pt x="104520" y="2957706"/>
                </a:lnTo>
                <a:lnTo>
                  <a:pt x="104519" y="5461800"/>
                </a:lnTo>
                <a:cubicBezTo>
                  <a:pt x="104607" y="5480693"/>
                  <a:pt x="117180" y="5495968"/>
                  <a:pt x="132690" y="5496017"/>
                </a:cubicBezTo>
                <a:close/>
                <a:moveTo>
                  <a:pt x="0" y="5612351"/>
                </a:moveTo>
                <a:lnTo>
                  <a:pt x="0" y="0"/>
                </a:lnTo>
                <a:lnTo>
                  <a:pt x="8375272" y="0"/>
                </a:lnTo>
                <a:lnTo>
                  <a:pt x="8375272" y="5612351"/>
                </a:lnTo>
                <a:close/>
              </a:path>
            </a:pathLst>
          </a:custGeom>
          <a:solidFill>
            <a:srgbClr val="EFEEE9"/>
          </a:solidFill>
          <a:ln>
            <a:noFill/>
          </a:ln>
          <a:effectLst>
            <a:outerShdw blurRad="254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8B511-F760-48DE-D9D2-9A975EFE69B7}"/>
              </a:ext>
            </a:extLst>
          </p:cNvPr>
          <p:cNvSpPr txBox="1"/>
          <p:nvPr/>
        </p:nvSpPr>
        <p:spPr>
          <a:xfrm>
            <a:off x="6583681" y="1295400"/>
            <a:ext cx="4808219" cy="34712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912573479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AfterhoursVTI</vt:lpstr>
      <vt:lpstr>Tic Tac Toe Threaded in C</vt:lpstr>
      <vt:lpstr>Player Move Functions</vt:lpstr>
      <vt:lpstr>Main Game Loop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Zak Groenewold</dc:creator>
  <cp:lastModifiedBy>Zak Groenewold</cp:lastModifiedBy>
  <cp:revision>2</cp:revision>
  <dcterms:created xsi:type="dcterms:W3CDTF">2024-09-30T20:09:07Z</dcterms:created>
  <dcterms:modified xsi:type="dcterms:W3CDTF">2024-09-30T20:31:11Z</dcterms:modified>
</cp:coreProperties>
</file>