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VPS Mirror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Synchronization Between Main and Mirror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Develop a VPS mirror system for synchronization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 (automation),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(synchronization)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Real-time/Periodic updates, data integrity, failure recovery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for threading and automation</a:t>
            </a:r>
          </a:p>
          <a:p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file and data synchronization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 for secure server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SSH key-based authentication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synchronization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with Python scripts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and send alerts for errors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 Key-Based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SSH key pair on the mirror server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the public key to the main server using ssh-copy-id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passwordless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login with ssh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 key usage and disable password authentication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avz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--delete source/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user@mirror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:/destination/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-a: Archive mode (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-v: Verbose output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-z: Compression during transfer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--delete: Removes files on the mirror no longer on the main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Python subprocess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threading for periodic synchronization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Crontab –e to automate synchronization.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synchronization for consistency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as a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for automation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and log synchronization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VPS Mirror Development</vt:lpstr>
      <vt:lpstr>Project Overview</vt:lpstr>
      <vt:lpstr>Key Components</vt:lpstr>
      <vt:lpstr>Implementation Steps</vt:lpstr>
      <vt:lpstr>SSH Key-Based Authentication</vt:lpstr>
      <vt:lpstr>Rsync Configuration</vt:lpstr>
      <vt:lpstr>Python Automation</vt:lpstr>
      <vt:lpstr>Testing and Deployment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Seveti, Dinesh</cp:lastModifiedBy>
  <cp:revision>7</cp:revision>
  <dcterms:created xsi:type="dcterms:W3CDTF">2013-01-27T09:14:16Z</dcterms:created>
  <dcterms:modified xsi:type="dcterms:W3CDTF">2024-12-10T04:19:50Z</dcterms:modified>
  <cp:category/>
</cp:coreProperties>
</file>