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43C1D-99CD-4B4A-8037-58B4D4E16B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1BED8A-B8DB-49E1-A388-8CE745C75815}">
      <dgm:prSet/>
      <dgm:spPr/>
      <dgm:t>
        <a:bodyPr/>
        <a:lstStyle/>
        <a:p>
          <a:r>
            <a:rPr lang="en-US"/>
            <a:t>Objective: To generate descriptive captions for images, convert them to speech, and assist visually impaired individuals.</a:t>
          </a:r>
        </a:p>
      </dgm:t>
    </dgm:pt>
    <dgm:pt modelId="{76EBB52E-4183-45F5-9F94-C3AA4D9888BA}" type="parTrans" cxnId="{0B522C8C-5363-4D6C-9640-AEC3925A8603}">
      <dgm:prSet/>
      <dgm:spPr/>
      <dgm:t>
        <a:bodyPr/>
        <a:lstStyle/>
        <a:p>
          <a:endParaRPr lang="en-US"/>
        </a:p>
      </dgm:t>
    </dgm:pt>
    <dgm:pt modelId="{581478E5-E3C8-40F0-B0F7-EFC1CA1A0944}" type="sibTrans" cxnId="{0B522C8C-5363-4D6C-9640-AEC3925A8603}">
      <dgm:prSet/>
      <dgm:spPr/>
      <dgm:t>
        <a:bodyPr/>
        <a:lstStyle/>
        <a:p>
          <a:endParaRPr lang="en-US"/>
        </a:p>
      </dgm:t>
    </dgm:pt>
    <dgm:pt modelId="{69578B67-ED36-46A4-BEF9-D3D56D912FEA}">
      <dgm:prSet/>
      <dgm:spPr/>
      <dgm:t>
        <a:bodyPr/>
        <a:lstStyle/>
        <a:p>
          <a:r>
            <a:rPr lang="en-US"/>
            <a:t>Relevance: This project aims to bridge the gap in accessibility, allowing visually impaired users to comprehend visual content through auditory means.</a:t>
          </a:r>
        </a:p>
      </dgm:t>
    </dgm:pt>
    <dgm:pt modelId="{89FE22E3-37D8-4775-8F61-03BAA538DEF0}" type="parTrans" cxnId="{DE97CA74-4D9C-45BA-8EDC-CA5E5BB41FE9}">
      <dgm:prSet/>
      <dgm:spPr/>
      <dgm:t>
        <a:bodyPr/>
        <a:lstStyle/>
        <a:p>
          <a:endParaRPr lang="en-US"/>
        </a:p>
      </dgm:t>
    </dgm:pt>
    <dgm:pt modelId="{431DF384-DECF-49F9-975B-4E1F2B2FEF4C}" type="sibTrans" cxnId="{DE97CA74-4D9C-45BA-8EDC-CA5E5BB41FE9}">
      <dgm:prSet/>
      <dgm:spPr/>
      <dgm:t>
        <a:bodyPr/>
        <a:lstStyle/>
        <a:p>
          <a:endParaRPr lang="en-US"/>
        </a:p>
      </dgm:t>
    </dgm:pt>
    <dgm:pt modelId="{99B3B83C-7B13-4FB5-B8DF-A153CE69462E}" type="pres">
      <dgm:prSet presAssocID="{01643C1D-99CD-4B4A-8037-58B4D4E16B24}" presName="root" presStyleCnt="0">
        <dgm:presLayoutVars>
          <dgm:dir/>
          <dgm:resizeHandles val="exact"/>
        </dgm:presLayoutVars>
      </dgm:prSet>
      <dgm:spPr/>
    </dgm:pt>
    <dgm:pt modelId="{A00DA313-E1AB-4DC7-AB5B-89B75EA42727}" type="pres">
      <dgm:prSet presAssocID="{211BED8A-B8DB-49E1-A388-8CE745C75815}" presName="compNode" presStyleCnt="0"/>
      <dgm:spPr/>
    </dgm:pt>
    <dgm:pt modelId="{78267181-3C7C-47B2-9CEE-437C7A0EAACA}" type="pres">
      <dgm:prSet presAssocID="{211BED8A-B8DB-49E1-A388-8CE745C75815}" presName="bgRect" presStyleLbl="bgShp" presStyleIdx="0" presStyleCnt="2"/>
      <dgm:spPr/>
    </dgm:pt>
    <dgm:pt modelId="{E57F122C-4796-4A69-80C8-427E4EBEE8AB}" type="pres">
      <dgm:prSet presAssocID="{211BED8A-B8DB-49E1-A388-8CE745C758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DA17358-0E22-4379-9BD0-1ACB7EA1F30A}" type="pres">
      <dgm:prSet presAssocID="{211BED8A-B8DB-49E1-A388-8CE745C75815}" presName="spaceRect" presStyleCnt="0"/>
      <dgm:spPr/>
    </dgm:pt>
    <dgm:pt modelId="{C03A30FB-2121-471B-BD5A-4310BE4FC948}" type="pres">
      <dgm:prSet presAssocID="{211BED8A-B8DB-49E1-A388-8CE745C75815}" presName="parTx" presStyleLbl="revTx" presStyleIdx="0" presStyleCnt="2">
        <dgm:presLayoutVars>
          <dgm:chMax val="0"/>
          <dgm:chPref val="0"/>
        </dgm:presLayoutVars>
      </dgm:prSet>
      <dgm:spPr/>
    </dgm:pt>
    <dgm:pt modelId="{5EBA97DD-E51D-4FAD-BE1C-10A8444761D6}" type="pres">
      <dgm:prSet presAssocID="{581478E5-E3C8-40F0-B0F7-EFC1CA1A0944}" presName="sibTrans" presStyleCnt="0"/>
      <dgm:spPr/>
    </dgm:pt>
    <dgm:pt modelId="{771D7B2A-40D7-4EEA-9D8F-2B690DE9870C}" type="pres">
      <dgm:prSet presAssocID="{69578B67-ED36-46A4-BEF9-D3D56D912FEA}" presName="compNode" presStyleCnt="0"/>
      <dgm:spPr/>
    </dgm:pt>
    <dgm:pt modelId="{82DFFF42-8DEA-4676-9616-C9D7A31E4EEF}" type="pres">
      <dgm:prSet presAssocID="{69578B67-ED36-46A4-BEF9-D3D56D912FEA}" presName="bgRect" presStyleLbl="bgShp" presStyleIdx="1" presStyleCnt="2"/>
      <dgm:spPr/>
    </dgm:pt>
    <dgm:pt modelId="{92FB0860-2BE4-413C-91AC-45509D98C527}" type="pres">
      <dgm:prSet presAssocID="{69578B67-ED36-46A4-BEF9-D3D56D912F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0CC5B67-0807-43DF-8B68-2D7D6AA6BB41}" type="pres">
      <dgm:prSet presAssocID="{69578B67-ED36-46A4-BEF9-D3D56D912FEA}" presName="spaceRect" presStyleCnt="0"/>
      <dgm:spPr/>
    </dgm:pt>
    <dgm:pt modelId="{5B189C3C-125F-4858-B14A-7B7AB25A8482}" type="pres">
      <dgm:prSet presAssocID="{69578B67-ED36-46A4-BEF9-D3D56D912F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BECF10-AA1B-45DD-870F-B2AA0D2F2FF1}" type="presOf" srcId="{69578B67-ED36-46A4-BEF9-D3D56D912FEA}" destId="{5B189C3C-125F-4858-B14A-7B7AB25A8482}" srcOrd="0" destOrd="0" presId="urn:microsoft.com/office/officeart/2018/2/layout/IconVerticalSolidList"/>
    <dgm:cxn modelId="{989DD171-9C7B-49FC-B87C-97D6FD0300B4}" type="presOf" srcId="{01643C1D-99CD-4B4A-8037-58B4D4E16B24}" destId="{99B3B83C-7B13-4FB5-B8DF-A153CE69462E}" srcOrd="0" destOrd="0" presId="urn:microsoft.com/office/officeart/2018/2/layout/IconVerticalSolidList"/>
    <dgm:cxn modelId="{DE97CA74-4D9C-45BA-8EDC-CA5E5BB41FE9}" srcId="{01643C1D-99CD-4B4A-8037-58B4D4E16B24}" destId="{69578B67-ED36-46A4-BEF9-D3D56D912FEA}" srcOrd="1" destOrd="0" parTransId="{89FE22E3-37D8-4775-8F61-03BAA538DEF0}" sibTransId="{431DF384-DECF-49F9-975B-4E1F2B2FEF4C}"/>
    <dgm:cxn modelId="{0B522C8C-5363-4D6C-9640-AEC3925A8603}" srcId="{01643C1D-99CD-4B4A-8037-58B4D4E16B24}" destId="{211BED8A-B8DB-49E1-A388-8CE745C75815}" srcOrd="0" destOrd="0" parTransId="{76EBB52E-4183-45F5-9F94-C3AA4D9888BA}" sibTransId="{581478E5-E3C8-40F0-B0F7-EFC1CA1A0944}"/>
    <dgm:cxn modelId="{0B1860E2-1385-42A4-BDC7-DFC4DECE636F}" type="presOf" srcId="{211BED8A-B8DB-49E1-A388-8CE745C75815}" destId="{C03A30FB-2121-471B-BD5A-4310BE4FC948}" srcOrd="0" destOrd="0" presId="urn:microsoft.com/office/officeart/2018/2/layout/IconVerticalSolidList"/>
    <dgm:cxn modelId="{DD8796E7-278D-4F7B-B496-A362865005B0}" type="presParOf" srcId="{99B3B83C-7B13-4FB5-B8DF-A153CE69462E}" destId="{A00DA313-E1AB-4DC7-AB5B-89B75EA42727}" srcOrd="0" destOrd="0" presId="urn:microsoft.com/office/officeart/2018/2/layout/IconVerticalSolidList"/>
    <dgm:cxn modelId="{9B087047-4123-4924-A04A-464975510E2D}" type="presParOf" srcId="{A00DA313-E1AB-4DC7-AB5B-89B75EA42727}" destId="{78267181-3C7C-47B2-9CEE-437C7A0EAACA}" srcOrd="0" destOrd="0" presId="urn:microsoft.com/office/officeart/2018/2/layout/IconVerticalSolidList"/>
    <dgm:cxn modelId="{DF933FCE-4981-42C3-AF1D-4271881152C7}" type="presParOf" srcId="{A00DA313-E1AB-4DC7-AB5B-89B75EA42727}" destId="{E57F122C-4796-4A69-80C8-427E4EBEE8AB}" srcOrd="1" destOrd="0" presId="urn:microsoft.com/office/officeart/2018/2/layout/IconVerticalSolidList"/>
    <dgm:cxn modelId="{B38514E4-F274-4E35-8CF9-04991EF6FFFF}" type="presParOf" srcId="{A00DA313-E1AB-4DC7-AB5B-89B75EA42727}" destId="{4DA17358-0E22-4379-9BD0-1ACB7EA1F30A}" srcOrd="2" destOrd="0" presId="urn:microsoft.com/office/officeart/2018/2/layout/IconVerticalSolidList"/>
    <dgm:cxn modelId="{805748C3-C32D-4763-8D9C-B2C4FC19EDAF}" type="presParOf" srcId="{A00DA313-E1AB-4DC7-AB5B-89B75EA42727}" destId="{C03A30FB-2121-471B-BD5A-4310BE4FC948}" srcOrd="3" destOrd="0" presId="urn:microsoft.com/office/officeart/2018/2/layout/IconVerticalSolidList"/>
    <dgm:cxn modelId="{1875382E-A8ED-4A4D-96A5-1D2AE6CDDD2C}" type="presParOf" srcId="{99B3B83C-7B13-4FB5-B8DF-A153CE69462E}" destId="{5EBA97DD-E51D-4FAD-BE1C-10A8444761D6}" srcOrd="1" destOrd="0" presId="urn:microsoft.com/office/officeart/2018/2/layout/IconVerticalSolidList"/>
    <dgm:cxn modelId="{F0E5273F-6BBE-41BF-A718-6026BD05311F}" type="presParOf" srcId="{99B3B83C-7B13-4FB5-B8DF-A153CE69462E}" destId="{771D7B2A-40D7-4EEA-9D8F-2B690DE9870C}" srcOrd="2" destOrd="0" presId="urn:microsoft.com/office/officeart/2018/2/layout/IconVerticalSolidList"/>
    <dgm:cxn modelId="{9F6D772B-F5C0-482C-AA82-5EE3210CC44F}" type="presParOf" srcId="{771D7B2A-40D7-4EEA-9D8F-2B690DE9870C}" destId="{82DFFF42-8DEA-4676-9616-C9D7A31E4EEF}" srcOrd="0" destOrd="0" presId="urn:microsoft.com/office/officeart/2018/2/layout/IconVerticalSolidList"/>
    <dgm:cxn modelId="{729591DC-FDA4-49DC-9954-EF7BC60BA156}" type="presParOf" srcId="{771D7B2A-40D7-4EEA-9D8F-2B690DE9870C}" destId="{92FB0860-2BE4-413C-91AC-45509D98C527}" srcOrd="1" destOrd="0" presId="urn:microsoft.com/office/officeart/2018/2/layout/IconVerticalSolidList"/>
    <dgm:cxn modelId="{94FC1E18-8FFD-4DEE-8634-A865FC3CBC99}" type="presParOf" srcId="{771D7B2A-40D7-4EEA-9D8F-2B690DE9870C}" destId="{B0CC5B67-0807-43DF-8B68-2D7D6AA6BB41}" srcOrd="2" destOrd="0" presId="urn:microsoft.com/office/officeart/2018/2/layout/IconVerticalSolidList"/>
    <dgm:cxn modelId="{945ED7CE-E3AC-421D-913E-59DFB68DE2C3}" type="presParOf" srcId="{771D7B2A-40D7-4EEA-9D8F-2B690DE9870C}" destId="{5B189C3C-125F-4858-B14A-7B7AB25A8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BC446-4ED0-4794-B09E-5063005B33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D4E290-05D1-4FB7-9D36-3B05237624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Source:</a:t>
          </a:r>
          <a:r>
            <a:rPr lang="en-US"/>
            <a:t> The dataset is sourced from Kaggle's Flickr8K dataset.</a:t>
          </a:r>
        </a:p>
      </dgm:t>
    </dgm:pt>
    <dgm:pt modelId="{19A1A225-859E-4D00-8623-F87053009173}" type="parTrans" cxnId="{909793B3-27EB-4F08-AB3F-D5F58FF1A705}">
      <dgm:prSet/>
      <dgm:spPr/>
      <dgm:t>
        <a:bodyPr/>
        <a:lstStyle/>
        <a:p>
          <a:endParaRPr lang="en-US"/>
        </a:p>
      </dgm:t>
    </dgm:pt>
    <dgm:pt modelId="{027D7305-CF02-4B5A-9542-FE2F69A05BC9}" type="sibTrans" cxnId="{909793B3-27EB-4F08-AB3F-D5F58FF1A7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1F306B-222E-4719-A5ED-91CA5B17B5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Content:</a:t>
          </a:r>
          <a:r>
            <a:rPr lang="en-US"/>
            <a:t> The dataset contains 8,000 images, each annotated with five unique captions.</a:t>
          </a:r>
        </a:p>
      </dgm:t>
    </dgm:pt>
    <dgm:pt modelId="{9ED80BDF-424E-4919-B16E-F9FA71D97335}" type="parTrans" cxnId="{E334B6B0-3862-4588-8B14-5C8020E88054}">
      <dgm:prSet/>
      <dgm:spPr/>
      <dgm:t>
        <a:bodyPr/>
        <a:lstStyle/>
        <a:p>
          <a:endParaRPr lang="en-US"/>
        </a:p>
      </dgm:t>
    </dgm:pt>
    <dgm:pt modelId="{7929A1EB-A4AC-47A7-9DF1-03195127BF9F}" type="sibTrans" cxnId="{E334B6B0-3862-4588-8B14-5C8020E88054}">
      <dgm:prSet/>
      <dgm:spPr/>
      <dgm:t>
        <a:bodyPr/>
        <a:lstStyle/>
        <a:p>
          <a:endParaRPr lang="en-US"/>
        </a:p>
      </dgm:t>
    </dgm:pt>
    <dgm:pt modelId="{9B2F25DA-FDCB-4718-B6DB-7CA304A3B598}" type="pres">
      <dgm:prSet presAssocID="{0A9BC446-4ED0-4794-B09E-5063005B33FA}" presName="root" presStyleCnt="0">
        <dgm:presLayoutVars>
          <dgm:dir/>
          <dgm:resizeHandles val="exact"/>
        </dgm:presLayoutVars>
      </dgm:prSet>
      <dgm:spPr/>
    </dgm:pt>
    <dgm:pt modelId="{5195FB57-F739-414A-8E5A-F38DF2988832}" type="pres">
      <dgm:prSet presAssocID="{0A9BC446-4ED0-4794-B09E-5063005B33FA}" presName="container" presStyleCnt="0">
        <dgm:presLayoutVars>
          <dgm:dir/>
          <dgm:resizeHandles val="exact"/>
        </dgm:presLayoutVars>
      </dgm:prSet>
      <dgm:spPr/>
    </dgm:pt>
    <dgm:pt modelId="{2217EDBB-192F-4E8D-A8E2-E83FF45A3B51}" type="pres">
      <dgm:prSet presAssocID="{CBD4E290-05D1-4FB7-9D36-3B0523762413}" presName="compNode" presStyleCnt="0"/>
      <dgm:spPr/>
    </dgm:pt>
    <dgm:pt modelId="{6E8122F1-FAE5-4922-ACC2-DC787076505B}" type="pres">
      <dgm:prSet presAssocID="{CBD4E290-05D1-4FB7-9D36-3B0523762413}" presName="iconBgRect" presStyleLbl="bgShp" presStyleIdx="0" presStyleCnt="2"/>
      <dgm:spPr/>
    </dgm:pt>
    <dgm:pt modelId="{3B0AA324-C880-4D07-8A05-A19658889BF8}" type="pres">
      <dgm:prSet presAssocID="{CBD4E290-05D1-4FB7-9D36-3B05237624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33013D-B4F8-43BF-96CF-3127DA0EF0C1}" type="pres">
      <dgm:prSet presAssocID="{CBD4E290-05D1-4FB7-9D36-3B0523762413}" presName="spaceRect" presStyleCnt="0"/>
      <dgm:spPr/>
    </dgm:pt>
    <dgm:pt modelId="{7C6FA362-DAD1-4967-9463-4779EEFDBB3E}" type="pres">
      <dgm:prSet presAssocID="{CBD4E290-05D1-4FB7-9D36-3B0523762413}" presName="textRect" presStyleLbl="revTx" presStyleIdx="0" presStyleCnt="2">
        <dgm:presLayoutVars>
          <dgm:chMax val="1"/>
          <dgm:chPref val="1"/>
        </dgm:presLayoutVars>
      </dgm:prSet>
      <dgm:spPr/>
    </dgm:pt>
    <dgm:pt modelId="{1FF55DE6-08F9-42BE-B17D-CC611570472D}" type="pres">
      <dgm:prSet presAssocID="{027D7305-CF02-4B5A-9542-FE2F69A05BC9}" presName="sibTrans" presStyleLbl="sibTrans2D1" presStyleIdx="0" presStyleCnt="0"/>
      <dgm:spPr/>
    </dgm:pt>
    <dgm:pt modelId="{D2ED416C-79CC-40F8-A19B-B9427A3FEC34}" type="pres">
      <dgm:prSet presAssocID="{251F306B-222E-4719-A5ED-91CA5B17B555}" presName="compNode" presStyleCnt="0"/>
      <dgm:spPr/>
    </dgm:pt>
    <dgm:pt modelId="{FE5297C5-1E94-4582-86E8-770DC8B66A56}" type="pres">
      <dgm:prSet presAssocID="{251F306B-222E-4719-A5ED-91CA5B17B555}" presName="iconBgRect" presStyleLbl="bgShp" presStyleIdx="1" presStyleCnt="2"/>
      <dgm:spPr/>
    </dgm:pt>
    <dgm:pt modelId="{F6B6DDE9-7462-45FF-A673-4BD11DA22F6F}" type="pres">
      <dgm:prSet presAssocID="{251F306B-222E-4719-A5ED-91CA5B17B5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FE85377-33A4-4752-8B01-9BB9F98B4010}" type="pres">
      <dgm:prSet presAssocID="{251F306B-222E-4719-A5ED-91CA5B17B555}" presName="spaceRect" presStyleCnt="0"/>
      <dgm:spPr/>
    </dgm:pt>
    <dgm:pt modelId="{1878ADE4-2400-4B1C-880D-5A2DCEDA83CD}" type="pres">
      <dgm:prSet presAssocID="{251F306B-222E-4719-A5ED-91CA5B17B5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432241-C92E-433A-AC2A-D5ABD05D7050}" type="presOf" srcId="{027D7305-CF02-4B5A-9542-FE2F69A05BC9}" destId="{1FF55DE6-08F9-42BE-B17D-CC611570472D}" srcOrd="0" destOrd="0" presId="urn:microsoft.com/office/officeart/2018/2/layout/IconCircleList"/>
    <dgm:cxn modelId="{E334B6B0-3862-4588-8B14-5C8020E88054}" srcId="{0A9BC446-4ED0-4794-B09E-5063005B33FA}" destId="{251F306B-222E-4719-A5ED-91CA5B17B555}" srcOrd="1" destOrd="0" parTransId="{9ED80BDF-424E-4919-B16E-F9FA71D97335}" sibTransId="{7929A1EB-A4AC-47A7-9DF1-03195127BF9F}"/>
    <dgm:cxn modelId="{909793B3-27EB-4F08-AB3F-D5F58FF1A705}" srcId="{0A9BC446-4ED0-4794-B09E-5063005B33FA}" destId="{CBD4E290-05D1-4FB7-9D36-3B0523762413}" srcOrd="0" destOrd="0" parTransId="{19A1A225-859E-4D00-8623-F87053009173}" sibTransId="{027D7305-CF02-4B5A-9542-FE2F69A05BC9}"/>
    <dgm:cxn modelId="{F7FA8ACF-B73F-424B-9FC8-55D7D9BDF54A}" type="presOf" srcId="{CBD4E290-05D1-4FB7-9D36-3B0523762413}" destId="{7C6FA362-DAD1-4967-9463-4779EEFDBB3E}" srcOrd="0" destOrd="0" presId="urn:microsoft.com/office/officeart/2018/2/layout/IconCircleList"/>
    <dgm:cxn modelId="{8F1679D8-6E8F-4F0E-9B44-35350C6BD0E5}" type="presOf" srcId="{251F306B-222E-4719-A5ED-91CA5B17B555}" destId="{1878ADE4-2400-4B1C-880D-5A2DCEDA83CD}" srcOrd="0" destOrd="0" presId="urn:microsoft.com/office/officeart/2018/2/layout/IconCircleList"/>
    <dgm:cxn modelId="{2AD4C5EA-47E5-48A3-8B27-DCEBF861C7AE}" type="presOf" srcId="{0A9BC446-4ED0-4794-B09E-5063005B33FA}" destId="{9B2F25DA-FDCB-4718-B6DB-7CA304A3B598}" srcOrd="0" destOrd="0" presId="urn:microsoft.com/office/officeart/2018/2/layout/IconCircleList"/>
    <dgm:cxn modelId="{CF20C610-84FC-4BA3-83DB-FE0C1696BD4F}" type="presParOf" srcId="{9B2F25DA-FDCB-4718-B6DB-7CA304A3B598}" destId="{5195FB57-F739-414A-8E5A-F38DF2988832}" srcOrd="0" destOrd="0" presId="urn:microsoft.com/office/officeart/2018/2/layout/IconCircleList"/>
    <dgm:cxn modelId="{E37FF7C0-1C90-4429-A48A-E6E88D3FFD1C}" type="presParOf" srcId="{5195FB57-F739-414A-8E5A-F38DF2988832}" destId="{2217EDBB-192F-4E8D-A8E2-E83FF45A3B51}" srcOrd="0" destOrd="0" presId="urn:microsoft.com/office/officeart/2018/2/layout/IconCircleList"/>
    <dgm:cxn modelId="{9A2E37B9-CBF0-420D-8971-ADE848306A91}" type="presParOf" srcId="{2217EDBB-192F-4E8D-A8E2-E83FF45A3B51}" destId="{6E8122F1-FAE5-4922-ACC2-DC787076505B}" srcOrd="0" destOrd="0" presId="urn:microsoft.com/office/officeart/2018/2/layout/IconCircleList"/>
    <dgm:cxn modelId="{A2FC86BF-E8C7-489F-84F0-298B32116550}" type="presParOf" srcId="{2217EDBB-192F-4E8D-A8E2-E83FF45A3B51}" destId="{3B0AA324-C880-4D07-8A05-A19658889BF8}" srcOrd="1" destOrd="0" presId="urn:microsoft.com/office/officeart/2018/2/layout/IconCircleList"/>
    <dgm:cxn modelId="{B1706056-C7A4-493A-B453-7E609EF57927}" type="presParOf" srcId="{2217EDBB-192F-4E8D-A8E2-E83FF45A3B51}" destId="{2033013D-B4F8-43BF-96CF-3127DA0EF0C1}" srcOrd="2" destOrd="0" presId="urn:microsoft.com/office/officeart/2018/2/layout/IconCircleList"/>
    <dgm:cxn modelId="{2F019FA4-27D6-4DEA-B0C8-E3F6FE5F8A48}" type="presParOf" srcId="{2217EDBB-192F-4E8D-A8E2-E83FF45A3B51}" destId="{7C6FA362-DAD1-4967-9463-4779EEFDBB3E}" srcOrd="3" destOrd="0" presId="urn:microsoft.com/office/officeart/2018/2/layout/IconCircleList"/>
    <dgm:cxn modelId="{ED89F521-BB91-4252-BA97-B719AC37B183}" type="presParOf" srcId="{5195FB57-F739-414A-8E5A-F38DF2988832}" destId="{1FF55DE6-08F9-42BE-B17D-CC611570472D}" srcOrd="1" destOrd="0" presId="urn:microsoft.com/office/officeart/2018/2/layout/IconCircleList"/>
    <dgm:cxn modelId="{B8973BE8-8762-4A18-9318-4431B355DB45}" type="presParOf" srcId="{5195FB57-F739-414A-8E5A-F38DF2988832}" destId="{D2ED416C-79CC-40F8-A19B-B9427A3FEC34}" srcOrd="2" destOrd="0" presId="urn:microsoft.com/office/officeart/2018/2/layout/IconCircleList"/>
    <dgm:cxn modelId="{8C7EC2E0-AEFB-4082-9FA6-2E6414382E69}" type="presParOf" srcId="{D2ED416C-79CC-40F8-A19B-B9427A3FEC34}" destId="{FE5297C5-1E94-4582-86E8-770DC8B66A56}" srcOrd="0" destOrd="0" presId="urn:microsoft.com/office/officeart/2018/2/layout/IconCircleList"/>
    <dgm:cxn modelId="{B4236856-7E4A-4411-BECE-066269A6350E}" type="presParOf" srcId="{D2ED416C-79CC-40F8-A19B-B9427A3FEC34}" destId="{F6B6DDE9-7462-45FF-A673-4BD11DA22F6F}" srcOrd="1" destOrd="0" presId="urn:microsoft.com/office/officeart/2018/2/layout/IconCircleList"/>
    <dgm:cxn modelId="{4DDC865E-F095-4015-82F7-ED97AC4F9127}" type="presParOf" srcId="{D2ED416C-79CC-40F8-A19B-B9427A3FEC34}" destId="{CFE85377-33A4-4752-8B01-9BB9F98B4010}" srcOrd="2" destOrd="0" presId="urn:microsoft.com/office/officeart/2018/2/layout/IconCircleList"/>
    <dgm:cxn modelId="{AADD6ED3-6B3B-44FC-8465-992D2685E31A}" type="presParOf" srcId="{D2ED416C-79CC-40F8-A19B-B9427A3FEC34}" destId="{1878ADE4-2400-4B1C-880D-5A2DCEDA83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1F9EB-E5F3-4873-83D9-F5163954C2ED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EF48CD-6157-41E1-9443-C0525CFA7731}">
      <dgm:prSet/>
      <dgm:spPr/>
      <dgm:t>
        <a:bodyPr/>
        <a:lstStyle/>
        <a:p>
          <a:pPr>
            <a:defRPr b="1"/>
          </a:pPr>
          <a:r>
            <a:rPr lang="en-US" b="1" dirty="0"/>
            <a:t>Data Understanding:</a:t>
          </a:r>
          <a:endParaRPr lang="en-US" dirty="0"/>
        </a:p>
      </dgm:t>
    </dgm:pt>
    <dgm:pt modelId="{DF6C42CC-650A-4B88-A5A4-A2131936A3C5}" type="parTrans" cxnId="{17929FF2-C84F-461A-9000-76E5BBD9909F}">
      <dgm:prSet/>
      <dgm:spPr/>
      <dgm:t>
        <a:bodyPr/>
        <a:lstStyle/>
        <a:p>
          <a:endParaRPr lang="en-US"/>
        </a:p>
      </dgm:t>
    </dgm:pt>
    <dgm:pt modelId="{87627C1D-10E3-4890-A87D-379CCE52C47F}" type="sibTrans" cxnId="{17929FF2-C84F-461A-9000-76E5BBD9909F}">
      <dgm:prSet/>
      <dgm:spPr/>
      <dgm:t>
        <a:bodyPr/>
        <a:lstStyle/>
        <a:p>
          <a:endParaRPr lang="en-US"/>
        </a:p>
      </dgm:t>
    </dgm:pt>
    <dgm:pt modelId="{C51AA894-87A4-4FAE-8F61-DBE581CF2F35}">
      <dgm:prSet/>
      <dgm:spPr/>
      <dgm:t>
        <a:bodyPr/>
        <a:lstStyle/>
        <a:p>
          <a:r>
            <a:rPr lang="en-US" b="1" dirty="0"/>
            <a:t>Description:</a:t>
          </a:r>
          <a:r>
            <a:rPr lang="en-US" dirty="0"/>
            <a:t> Load and examine the dataset to understand its structure.</a:t>
          </a:r>
        </a:p>
      </dgm:t>
    </dgm:pt>
    <dgm:pt modelId="{89E10591-2D1B-46CF-B509-03EAF44846DB}" type="parTrans" cxnId="{9815249C-978F-4FE2-B8FB-179E9472232A}">
      <dgm:prSet/>
      <dgm:spPr/>
      <dgm:t>
        <a:bodyPr/>
        <a:lstStyle/>
        <a:p>
          <a:endParaRPr lang="en-US"/>
        </a:p>
      </dgm:t>
    </dgm:pt>
    <dgm:pt modelId="{BF269F50-C03F-4CEF-9612-3965141D017B}" type="sibTrans" cxnId="{9815249C-978F-4FE2-B8FB-179E9472232A}">
      <dgm:prSet/>
      <dgm:spPr/>
      <dgm:t>
        <a:bodyPr/>
        <a:lstStyle/>
        <a:p>
          <a:endParaRPr lang="en-US"/>
        </a:p>
      </dgm:t>
    </dgm:pt>
    <dgm:pt modelId="{9ECC7E9D-ABDC-4CB5-A30C-0CFA6520824A}">
      <dgm:prSet/>
      <dgm:spPr/>
      <dgm:t>
        <a:bodyPr/>
        <a:lstStyle/>
        <a:p>
          <a:pPr>
            <a:defRPr b="1"/>
          </a:pPr>
          <a:r>
            <a:rPr lang="en-US" b="1"/>
            <a:t>Data Preprocessing:</a:t>
          </a:r>
          <a:endParaRPr lang="en-US"/>
        </a:p>
      </dgm:t>
    </dgm:pt>
    <dgm:pt modelId="{4CDAE814-5D26-4ECB-BDC6-63719B8D9E2C}" type="parTrans" cxnId="{9C79B36B-7D26-488B-A4B5-E80D32233842}">
      <dgm:prSet/>
      <dgm:spPr/>
      <dgm:t>
        <a:bodyPr/>
        <a:lstStyle/>
        <a:p>
          <a:endParaRPr lang="en-US"/>
        </a:p>
      </dgm:t>
    </dgm:pt>
    <dgm:pt modelId="{66F9F21C-6C08-442F-ABC0-6CD3D8E17DA2}" type="sibTrans" cxnId="{9C79B36B-7D26-488B-A4B5-E80D32233842}">
      <dgm:prSet/>
      <dgm:spPr/>
      <dgm:t>
        <a:bodyPr/>
        <a:lstStyle/>
        <a:p>
          <a:endParaRPr lang="en-US"/>
        </a:p>
      </dgm:t>
    </dgm:pt>
    <dgm:pt modelId="{7ABDD762-96ED-4863-9D90-9C39BA85B70C}">
      <dgm:prSet/>
      <dgm:spPr/>
      <dgm:t>
        <a:bodyPr/>
        <a:lstStyle/>
        <a:p>
          <a:r>
            <a:rPr lang="en-US" b="1"/>
            <a:t>Steps:</a:t>
          </a:r>
          <a:endParaRPr lang="en-US"/>
        </a:p>
      </dgm:t>
    </dgm:pt>
    <dgm:pt modelId="{39632DD9-AF45-46F4-84A3-33BD22AEA960}" type="parTrans" cxnId="{0A62A6E4-6A4B-4F61-9B59-5F1033C7DF43}">
      <dgm:prSet/>
      <dgm:spPr/>
      <dgm:t>
        <a:bodyPr/>
        <a:lstStyle/>
        <a:p>
          <a:endParaRPr lang="en-US"/>
        </a:p>
      </dgm:t>
    </dgm:pt>
    <dgm:pt modelId="{5F8C0062-231A-47AE-A88F-9631B9E2D7A4}" type="sibTrans" cxnId="{0A62A6E4-6A4B-4F61-9B59-5F1033C7DF43}">
      <dgm:prSet/>
      <dgm:spPr/>
      <dgm:t>
        <a:bodyPr/>
        <a:lstStyle/>
        <a:p>
          <a:endParaRPr lang="en-US"/>
        </a:p>
      </dgm:t>
    </dgm:pt>
    <dgm:pt modelId="{F4D08C08-10B1-4ACC-A5EF-F9997CD068A1}">
      <dgm:prSet/>
      <dgm:spPr/>
      <dgm:t>
        <a:bodyPr/>
        <a:lstStyle/>
        <a:p>
          <a:r>
            <a:rPr lang="en-US" dirty="0"/>
            <a:t>Resizing and normalizing images.</a:t>
          </a:r>
        </a:p>
      </dgm:t>
    </dgm:pt>
    <dgm:pt modelId="{2321C88B-B9D3-405D-8CD6-852A0D2FF6CB}" type="parTrans" cxnId="{809B9E26-1B83-4BC1-A757-526E1B8AA5CA}">
      <dgm:prSet/>
      <dgm:spPr/>
      <dgm:t>
        <a:bodyPr/>
        <a:lstStyle/>
        <a:p>
          <a:endParaRPr lang="en-US"/>
        </a:p>
      </dgm:t>
    </dgm:pt>
    <dgm:pt modelId="{62EA4D32-485B-4812-BD8B-79B6E17BDB6F}" type="sibTrans" cxnId="{809B9E26-1B83-4BC1-A757-526E1B8AA5CA}">
      <dgm:prSet/>
      <dgm:spPr/>
      <dgm:t>
        <a:bodyPr/>
        <a:lstStyle/>
        <a:p>
          <a:endParaRPr lang="en-US"/>
        </a:p>
      </dgm:t>
    </dgm:pt>
    <dgm:pt modelId="{31DB5099-9F75-4245-A604-9636BF42F682}">
      <dgm:prSet/>
      <dgm:spPr/>
      <dgm:t>
        <a:bodyPr/>
        <a:lstStyle/>
        <a:p>
          <a:r>
            <a:rPr lang="en-US" dirty="0"/>
            <a:t>Tokenizing captions and building a vocabulary.</a:t>
          </a:r>
        </a:p>
      </dgm:t>
    </dgm:pt>
    <dgm:pt modelId="{5E6CA58A-2CC1-4BFC-94CF-99EE3221D8A0}" type="parTrans" cxnId="{8B1386E9-1E1B-4DCD-9ACC-577245CA5784}">
      <dgm:prSet/>
      <dgm:spPr/>
      <dgm:t>
        <a:bodyPr/>
        <a:lstStyle/>
        <a:p>
          <a:endParaRPr lang="en-US"/>
        </a:p>
      </dgm:t>
    </dgm:pt>
    <dgm:pt modelId="{8C372F4C-6188-40F7-8E07-23CC5D8C64FE}" type="sibTrans" cxnId="{8B1386E9-1E1B-4DCD-9ACC-577245CA5784}">
      <dgm:prSet/>
      <dgm:spPr/>
      <dgm:t>
        <a:bodyPr/>
        <a:lstStyle/>
        <a:p>
          <a:endParaRPr lang="en-US"/>
        </a:p>
      </dgm:t>
    </dgm:pt>
    <dgm:pt modelId="{8BCD3875-FB54-4CB9-8C4F-F2D3AE9B6772}">
      <dgm:prSet/>
      <dgm:spPr/>
      <dgm:t>
        <a:bodyPr/>
        <a:lstStyle/>
        <a:p>
          <a:pPr>
            <a:defRPr b="1"/>
          </a:pPr>
          <a:r>
            <a:rPr lang="en-US" b="1"/>
            <a:t>Train-Test Split:</a:t>
          </a:r>
          <a:endParaRPr lang="en-US"/>
        </a:p>
      </dgm:t>
    </dgm:pt>
    <dgm:pt modelId="{A777A9AE-02DD-4012-96A3-CD3CD15A0713}" type="parTrans" cxnId="{F8091E6D-CCEC-48B2-8F04-47A8246CB374}">
      <dgm:prSet/>
      <dgm:spPr/>
      <dgm:t>
        <a:bodyPr/>
        <a:lstStyle/>
        <a:p>
          <a:endParaRPr lang="en-US"/>
        </a:p>
      </dgm:t>
    </dgm:pt>
    <dgm:pt modelId="{AFFBA192-CCED-421B-A323-F49A1F816FE0}" type="sibTrans" cxnId="{F8091E6D-CCEC-48B2-8F04-47A8246CB374}">
      <dgm:prSet/>
      <dgm:spPr/>
      <dgm:t>
        <a:bodyPr/>
        <a:lstStyle/>
        <a:p>
          <a:endParaRPr lang="en-US"/>
        </a:p>
      </dgm:t>
    </dgm:pt>
    <dgm:pt modelId="{EB535DCD-2775-4EEA-8236-CCB58D84935A}">
      <dgm:prSet/>
      <dgm:spPr/>
      <dgm:t>
        <a:bodyPr/>
        <a:lstStyle/>
        <a:p>
          <a:r>
            <a:rPr lang="en-US" b="1" dirty="0"/>
            <a:t>Description:</a:t>
          </a:r>
          <a:r>
            <a:rPr lang="en-US" dirty="0"/>
            <a:t> Split the dataset into training and testing sets.</a:t>
          </a:r>
        </a:p>
      </dgm:t>
    </dgm:pt>
    <dgm:pt modelId="{1CD328F3-D199-42AE-8BC2-963D3CE126C4}" type="parTrans" cxnId="{221CCE23-E9B6-47B5-B610-3F5008A5B8E4}">
      <dgm:prSet/>
      <dgm:spPr/>
      <dgm:t>
        <a:bodyPr/>
        <a:lstStyle/>
        <a:p>
          <a:endParaRPr lang="en-US"/>
        </a:p>
      </dgm:t>
    </dgm:pt>
    <dgm:pt modelId="{71227F75-0B55-4369-8E7E-DB740C08A34A}" type="sibTrans" cxnId="{221CCE23-E9B6-47B5-B610-3F5008A5B8E4}">
      <dgm:prSet/>
      <dgm:spPr/>
      <dgm:t>
        <a:bodyPr/>
        <a:lstStyle/>
        <a:p>
          <a:endParaRPr lang="en-US"/>
        </a:p>
      </dgm:t>
    </dgm:pt>
    <dgm:pt modelId="{78625AAB-4F4A-4385-9069-7FB33BBDFAD1}">
      <dgm:prSet/>
      <dgm:spPr/>
      <dgm:t>
        <a:bodyPr/>
        <a:lstStyle/>
        <a:p>
          <a:pPr>
            <a:defRPr b="1"/>
          </a:pPr>
          <a:r>
            <a:rPr lang="en-US" b="1"/>
            <a:t>Model Building:</a:t>
          </a:r>
          <a:endParaRPr lang="en-US"/>
        </a:p>
      </dgm:t>
    </dgm:pt>
    <dgm:pt modelId="{6299C90A-E787-49CD-84D4-733B53A909BE}" type="parTrans" cxnId="{AF11D118-C98E-4AD0-ACE8-0D2D56109A38}">
      <dgm:prSet/>
      <dgm:spPr/>
      <dgm:t>
        <a:bodyPr/>
        <a:lstStyle/>
        <a:p>
          <a:endParaRPr lang="en-US"/>
        </a:p>
      </dgm:t>
    </dgm:pt>
    <dgm:pt modelId="{A90C9C9D-E010-4924-89E8-FD18859C4F17}" type="sibTrans" cxnId="{AF11D118-C98E-4AD0-ACE8-0D2D56109A38}">
      <dgm:prSet/>
      <dgm:spPr/>
      <dgm:t>
        <a:bodyPr/>
        <a:lstStyle/>
        <a:p>
          <a:endParaRPr lang="en-US"/>
        </a:p>
      </dgm:t>
    </dgm:pt>
    <dgm:pt modelId="{40E90003-1C4F-425C-AC95-5014AC590540}">
      <dgm:prSet/>
      <dgm:spPr/>
      <dgm:t>
        <a:bodyPr/>
        <a:lstStyle/>
        <a:p>
          <a:r>
            <a:rPr lang="en-US" b="1"/>
            <a:t>Components:</a:t>
          </a:r>
          <a:endParaRPr lang="en-US"/>
        </a:p>
      </dgm:t>
    </dgm:pt>
    <dgm:pt modelId="{4519FEA8-D9D0-4699-B595-7EBC261F710E}" type="parTrans" cxnId="{E70174D6-A428-48B9-8BF2-A105D356EF9E}">
      <dgm:prSet/>
      <dgm:spPr/>
      <dgm:t>
        <a:bodyPr/>
        <a:lstStyle/>
        <a:p>
          <a:endParaRPr lang="en-US"/>
        </a:p>
      </dgm:t>
    </dgm:pt>
    <dgm:pt modelId="{A1C92EFD-D54A-4281-990A-5C9E5DF9B071}" type="sibTrans" cxnId="{E70174D6-A428-48B9-8BF2-A105D356EF9E}">
      <dgm:prSet/>
      <dgm:spPr/>
      <dgm:t>
        <a:bodyPr/>
        <a:lstStyle/>
        <a:p>
          <a:endParaRPr lang="en-US"/>
        </a:p>
      </dgm:t>
    </dgm:pt>
    <dgm:pt modelId="{E81D487A-EE95-41BA-A6B5-5509CAC15133}">
      <dgm:prSet/>
      <dgm:spPr/>
      <dgm:t>
        <a:bodyPr/>
        <a:lstStyle/>
        <a:p>
          <a:r>
            <a:rPr lang="en-US" dirty="0"/>
            <a:t>CNN Encoder: Extracts image features.</a:t>
          </a:r>
        </a:p>
      </dgm:t>
    </dgm:pt>
    <dgm:pt modelId="{B3E72CB5-3ED4-4866-A789-638D2E5D99E3}" type="parTrans" cxnId="{E1BE833D-0F25-46D4-92C0-4D9B32FC821F}">
      <dgm:prSet/>
      <dgm:spPr/>
      <dgm:t>
        <a:bodyPr/>
        <a:lstStyle/>
        <a:p>
          <a:endParaRPr lang="en-US"/>
        </a:p>
      </dgm:t>
    </dgm:pt>
    <dgm:pt modelId="{0CFF104A-7DF4-44B8-B2A8-6B8D58668EE3}" type="sibTrans" cxnId="{E1BE833D-0F25-46D4-92C0-4D9B32FC821F}">
      <dgm:prSet/>
      <dgm:spPr/>
      <dgm:t>
        <a:bodyPr/>
        <a:lstStyle/>
        <a:p>
          <a:endParaRPr lang="en-US"/>
        </a:p>
      </dgm:t>
    </dgm:pt>
    <dgm:pt modelId="{785F1089-6531-4D73-AF98-9EDE0E506802}">
      <dgm:prSet/>
      <dgm:spPr/>
      <dgm:t>
        <a:bodyPr/>
        <a:lstStyle/>
        <a:p>
          <a:r>
            <a:rPr lang="en-US"/>
            <a:t>Attention Mechanism: Focuses on important parts of the image.</a:t>
          </a:r>
        </a:p>
      </dgm:t>
    </dgm:pt>
    <dgm:pt modelId="{2A5CFFFD-4024-478E-9F4B-8A007D17E690}" type="parTrans" cxnId="{242AE18D-3A15-4191-AA33-96D66D022CD6}">
      <dgm:prSet/>
      <dgm:spPr/>
      <dgm:t>
        <a:bodyPr/>
        <a:lstStyle/>
        <a:p>
          <a:endParaRPr lang="en-US"/>
        </a:p>
      </dgm:t>
    </dgm:pt>
    <dgm:pt modelId="{4847EC97-35C9-4312-B84E-3C6D9E8BC949}" type="sibTrans" cxnId="{242AE18D-3A15-4191-AA33-96D66D022CD6}">
      <dgm:prSet/>
      <dgm:spPr/>
      <dgm:t>
        <a:bodyPr/>
        <a:lstStyle/>
        <a:p>
          <a:endParaRPr lang="en-US"/>
        </a:p>
      </dgm:t>
    </dgm:pt>
    <dgm:pt modelId="{646D81A6-DE29-487F-A2E6-26295BE3D5D9}">
      <dgm:prSet/>
      <dgm:spPr/>
      <dgm:t>
        <a:bodyPr/>
        <a:lstStyle/>
        <a:p>
          <a:r>
            <a:rPr lang="en-US" dirty="0"/>
            <a:t>RNN Decoder: Generates captions.</a:t>
          </a:r>
        </a:p>
      </dgm:t>
    </dgm:pt>
    <dgm:pt modelId="{438B9EA0-1250-416C-AA9A-E0659F5231C5}" type="parTrans" cxnId="{8ECDD8CE-E1ED-431D-9A9F-B53A0327E836}">
      <dgm:prSet/>
      <dgm:spPr/>
      <dgm:t>
        <a:bodyPr/>
        <a:lstStyle/>
        <a:p>
          <a:endParaRPr lang="en-US"/>
        </a:p>
      </dgm:t>
    </dgm:pt>
    <dgm:pt modelId="{ECA911BA-691D-49EC-BE3E-4854A298FAC4}" type="sibTrans" cxnId="{8ECDD8CE-E1ED-431D-9A9F-B53A0327E836}">
      <dgm:prSet/>
      <dgm:spPr/>
      <dgm:t>
        <a:bodyPr/>
        <a:lstStyle/>
        <a:p>
          <a:endParaRPr lang="en-US"/>
        </a:p>
      </dgm:t>
    </dgm:pt>
    <dgm:pt modelId="{D78C1DD8-DE9C-4BA5-B8D9-287A8ABC55A2}">
      <dgm:prSet/>
      <dgm:spPr/>
      <dgm:t>
        <a:bodyPr/>
        <a:lstStyle/>
        <a:p>
          <a:pPr>
            <a:defRPr b="1"/>
          </a:pPr>
          <a:r>
            <a:rPr lang="en-US" b="1"/>
            <a:t>Model Evaluation:</a:t>
          </a:r>
          <a:endParaRPr lang="en-US"/>
        </a:p>
      </dgm:t>
    </dgm:pt>
    <dgm:pt modelId="{35BFDD04-6DEF-4036-833C-455D3D7F8CB6}" type="parTrans" cxnId="{5B873F7E-F742-40C9-84E7-458E4640F2A2}">
      <dgm:prSet/>
      <dgm:spPr/>
      <dgm:t>
        <a:bodyPr/>
        <a:lstStyle/>
        <a:p>
          <a:endParaRPr lang="en-US"/>
        </a:p>
      </dgm:t>
    </dgm:pt>
    <dgm:pt modelId="{545FB685-F944-4840-83C2-8F0E7354EDF3}" type="sibTrans" cxnId="{5B873F7E-F742-40C9-84E7-458E4640F2A2}">
      <dgm:prSet/>
      <dgm:spPr/>
      <dgm:t>
        <a:bodyPr/>
        <a:lstStyle/>
        <a:p>
          <a:endParaRPr lang="en-US"/>
        </a:p>
      </dgm:t>
    </dgm:pt>
    <dgm:pt modelId="{0F935E1A-8E7F-435E-9EF3-61FB52D09C8A}">
      <dgm:prSet/>
      <dgm:spPr/>
      <dgm:t>
        <a:bodyPr/>
        <a:lstStyle/>
        <a:p>
          <a:r>
            <a:rPr lang="en-US" b="1" dirty="0"/>
            <a:t>Metrics:</a:t>
          </a:r>
          <a:r>
            <a:rPr lang="en-US" dirty="0"/>
            <a:t> BLEU score and qualitative assessments.</a:t>
          </a:r>
        </a:p>
      </dgm:t>
    </dgm:pt>
    <dgm:pt modelId="{F223B0E6-6180-4360-8E97-71BEF35D3E95}" type="parTrans" cxnId="{005933D0-2E2D-4EC0-AE40-8CEB63FE6D13}">
      <dgm:prSet/>
      <dgm:spPr/>
      <dgm:t>
        <a:bodyPr/>
        <a:lstStyle/>
        <a:p>
          <a:endParaRPr lang="en-US"/>
        </a:p>
      </dgm:t>
    </dgm:pt>
    <dgm:pt modelId="{01918906-D988-49C8-BD77-EED10349ACDD}" type="sibTrans" cxnId="{005933D0-2E2D-4EC0-AE40-8CEB63FE6D13}">
      <dgm:prSet/>
      <dgm:spPr/>
      <dgm:t>
        <a:bodyPr/>
        <a:lstStyle/>
        <a:p>
          <a:endParaRPr lang="en-US"/>
        </a:p>
      </dgm:t>
    </dgm:pt>
    <dgm:pt modelId="{58E1C930-EAB2-4825-AA23-75D632476E3D}" type="pres">
      <dgm:prSet presAssocID="{3FD1F9EB-E5F3-4873-83D9-F5163954C2ED}" presName="linear" presStyleCnt="0">
        <dgm:presLayoutVars>
          <dgm:animLvl val="lvl"/>
          <dgm:resizeHandles val="exact"/>
        </dgm:presLayoutVars>
      </dgm:prSet>
      <dgm:spPr/>
    </dgm:pt>
    <dgm:pt modelId="{4A03413B-872B-4B74-A638-137B753E3439}" type="pres">
      <dgm:prSet presAssocID="{E7EF48CD-6157-41E1-9443-C0525CFA77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66C8DD-6490-453C-BAB9-32CCD31CABBC}" type="pres">
      <dgm:prSet presAssocID="{E7EF48CD-6157-41E1-9443-C0525CFA7731}" presName="childText" presStyleLbl="revTx" presStyleIdx="0" presStyleCnt="5">
        <dgm:presLayoutVars>
          <dgm:bulletEnabled val="1"/>
        </dgm:presLayoutVars>
      </dgm:prSet>
      <dgm:spPr/>
    </dgm:pt>
    <dgm:pt modelId="{E91BEE9F-0507-47BA-B247-6C0E70DE3D26}" type="pres">
      <dgm:prSet presAssocID="{9ECC7E9D-ABDC-4CB5-A30C-0CFA652082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AC6FF37-7851-4393-883B-6BB8E28A5641}" type="pres">
      <dgm:prSet presAssocID="{9ECC7E9D-ABDC-4CB5-A30C-0CFA6520824A}" presName="childText" presStyleLbl="revTx" presStyleIdx="1" presStyleCnt="5">
        <dgm:presLayoutVars>
          <dgm:bulletEnabled val="1"/>
        </dgm:presLayoutVars>
      </dgm:prSet>
      <dgm:spPr/>
    </dgm:pt>
    <dgm:pt modelId="{58DD7E22-59AD-4569-A838-17B3DE278AA7}" type="pres">
      <dgm:prSet presAssocID="{8BCD3875-FB54-4CB9-8C4F-F2D3AE9B67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A5A661-51E8-4653-A2E6-934BC81759EC}" type="pres">
      <dgm:prSet presAssocID="{8BCD3875-FB54-4CB9-8C4F-F2D3AE9B6772}" presName="childText" presStyleLbl="revTx" presStyleIdx="2" presStyleCnt="5">
        <dgm:presLayoutVars>
          <dgm:bulletEnabled val="1"/>
        </dgm:presLayoutVars>
      </dgm:prSet>
      <dgm:spPr/>
    </dgm:pt>
    <dgm:pt modelId="{013C2148-69B5-4E51-A53C-CE3F12719277}" type="pres">
      <dgm:prSet presAssocID="{78625AAB-4F4A-4385-9069-7FB33BBDFA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E1029A-389F-4146-95E2-B6056CAC449F}" type="pres">
      <dgm:prSet presAssocID="{78625AAB-4F4A-4385-9069-7FB33BBDFAD1}" presName="childText" presStyleLbl="revTx" presStyleIdx="3" presStyleCnt="5">
        <dgm:presLayoutVars>
          <dgm:bulletEnabled val="1"/>
        </dgm:presLayoutVars>
      </dgm:prSet>
      <dgm:spPr/>
    </dgm:pt>
    <dgm:pt modelId="{72A3922C-36BE-49E1-87CA-B8EF7227097C}" type="pres">
      <dgm:prSet presAssocID="{D78C1DD8-DE9C-4BA5-B8D9-287A8ABC55A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ECDC03C-AF41-4F5E-89D0-A857F12AD5BE}" type="pres">
      <dgm:prSet presAssocID="{D78C1DD8-DE9C-4BA5-B8D9-287A8ABC55A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F11D118-C98E-4AD0-ACE8-0D2D56109A38}" srcId="{3FD1F9EB-E5F3-4873-83D9-F5163954C2ED}" destId="{78625AAB-4F4A-4385-9069-7FB33BBDFAD1}" srcOrd="3" destOrd="0" parTransId="{6299C90A-E787-49CD-84D4-733B53A909BE}" sibTransId="{A90C9C9D-E010-4924-89E8-FD18859C4F17}"/>
    <dgm:cxn modelId="{221CCE23-E9B6-47B5-B610-3F5008A5B8E4}" srcId="{8BCD3875-FB54-4CB9-8C4F-F2D3AE9B6772}" destId="{EB535DCD-2775-4EEA-8236-CCB58D84935A}" srcOrd="0" destOrd="0" parTransId="{1CD328F3-D199-42AE-8BC2-963D3CE126C4}" sibTransId="{71227F75-0B55-4369-8E7E-DB740C08A34A}"/>
    <dgm:cxn modelId="{809B9E26-1B83-4BC1-A757-526E1B8AA5CA}" srcId="{7ABDD762-96ED-4863-9D90-9C39BA85B70C}" destId="{F4D08C08-10B1-4ACC-A5EF-F9997CD068A1}" srcOrd="0" destOrd="0" parTransId="{2321C88B-B9D3-405D-8CD6-852A0D2FF6CB}" sibTransId="{62EA4D32-485B-4812-BD8B-79B6E17BDB6F}"/>
    <dgm:cxn modelId="{D86A5434-09D9-4770-8FF6-5DF60C02E3CF}" type="presOf" srcId="{9ECC7E9D-ABDC-4CB5-A30C-0CFA6520824A}" destId="{E91BEE9F-0507-47BA-B247-6C0E70DE3D26}" srcOrd="0" destOrd="0" presId="urn:microsoft.com/office/officeart/2005/8/layout/vList2"/>
    <dgm:cxn modelId="{19E0A83C-000C-4B64-9E0D-CD4C157DC88A}" type="presOf" srcId="{D78C1DD8-DE9C-4BA5-B8D9-287A8ABC55A2}" destId="{72A3922C-36BE-49E1-87CA-B8EF7227097C}" srcOrd="0" destOrd="0" presId="urn:microsoft.com/office/officeart/2005/8/layout/vList2"/>
    <dgm:cxn modelId="{E1BE833D-0F25-46D4-92C0-4D9B32FC821F}" srcId="{40E90003-1C4F-425C-AC95-5014AC590540}" destId="{E81D487A-EE95-41BA-A6B5-5509CAC15133}" srcOrd="0" destOrd="0" parTransId="{B3E72CB5-3ED4-4866-A789-638D2E5D99E3}" sibTransId="{0CFF104A-7DF4-44B8-B2A8-6B8D58668EE3}"/>
    <dgm:cxn modelId="{F26DC163-F835-4F01-B7F1-6A739DE64A23}" type="presOf" srcId="{0F935E1A-8E7F-435E-9EF3-61FB52D09C8A}" destId="{BECDC03C-AF41-4F5E-89D0-A857F12AD5BE}" srcOrd="0" destOrd="0" presId="urn:microsoft.com/office/officeart/2005/8/layout/vList2"/>
    <dgm:cxn modelId="{F64FF146-F642-4077-A67C-9CA3AFDD8C35}" type="presOf" srcId="{40E90003-1C4F-425C-AC95-5014AC590540}" destId="{90E1029A-389F-4146-95E2-B6056CAC449F}" srcOrd="0" destOrd="0" presId="urn:microsoft.com/office/officeart/2005/8/layout/vList2"/>
    <dgm:cxn modelId="{0DF20069-E467-4C65-8071-326D09DF32B9}" type="presOf" srcId="{7ABDD762-96ED-4863-9D90-9C39BA85B70C}" destId="{9AC6FF37-7851-4393-883B-6BB8E28A5641}" srcOrd="0" destOrd="0" presId="urn:microsoft.com/office/officeart/2005/8/layout/vList2"/>
    <dgm:cxn modelId="{9C79B36B-7D26-488B-A4B5-E80D32233842}" srcId="{3FD1F9EB-E5F3-4873-83D9-F5163954C2ED}" destId="{9ECC7E9D-ABDC-4CB5-A30C-0CFA6520824A}" srcOrd="1" destOrd="0" parTransId="{4CDAE814-5D26-4ECB-BDC6-63719B8D9E2C}" sibTransId="{66F9F21C-6C08-442F-ABC0-6CD3D8E17DA2}"/>
    <dgm:cxn modelId="{F8091E6D-CCEC-48B2-8F04-47A8246CB374}" srcId="{3FD1F9EB-E5F3-4873-83D9-F5163954C2ED}" destId="{8BCD3875-FB54-4CB9-8C4F-F2D3AE9B6772}" srcOrd="2" destOrd="0" parTransId="{A777A9AE-02DD-4012-96A3-CD3CD15A0713}" sibTransId="{AFFBA192-CCED-421B-A323-F49A1F816FE0}"/>
    <dgm:cxn modelId="{079BB274-DBFF-48BA-BEC6-AA32F93C385C}" type="presOf" srcId="{E81D487A-EE95-41BA-A6B5-5509CAC15133}" destId="{90E1029A-389F-4146-95E2-B6056CAC449F}" srcOrd="0" destOrd="1" presId="urn:microsoft.com/office/officeart/2005/8/layout/vList2"/>
    <dgm:cxn modelId="{5B873F7E-F742-40C9-84E7-458E4640F2A2}" srcId="{3FD1F9EB-E5F3-4873-83D9-F5163954C2ED}" destId="{D78C1DD8-DE9C-4BA5-B8D9-287A8ABC55A2}" srcOrd="4" destOrd="0" parTransId="{35BFDD04-6DEF-4036-833C-455D3D7F8CB6}" sibTransId="{545FB685-F944-4840-83C2-8F0E7354EDF3}"/>
    <dgm:cxn modelId="{1C8F5683-01A5-474B-809B-58D9AEC51CE3}" type="presOf" srcId="{31DB5099-9F75-4245-A604-9636BF42F682}" destId="{9AC6FF37-7851-4393-883B-6BB8E28A5641}" srcOrd="0" destOrd="2" presId="urn:microsoft.com/office/officeart/2005/8/layout/vList2"/>
    <dgm:cxn modelId="{242AE18D-3A15-4191-AA33-96D66D022CD6}" srcId="{40E90003-1C4F-425C-AC95-5014AC590540}" destId="{785F1089-6531-4D73-AF98-9EDE0E506802}" srcOrd="1" destOrd="0" parTransId="{2A5CFFFD-4024-478E-9F4B-8A007D17E690}" sibTransId="{4847EC97-35C9-4312-B84E-3C6D9E8BC949}"/>
    <dgm:cxn modelId="{286A4997-0FAF-4802-A166-1555E0A0B03D}" type="presOf" srcId="{F4D08C08-10B1-4ACC-A5EF-F9997CD068A1}" destId="{9AC6FF37-7851-4393-883B-6BB8E28A5641}" srcOrd="0" destOrd="1" presId="urn:microsoft.com/office/officeart/2005/8/layout/vList2"/>
    <dgm:cxn modelId="{9815249C-978F-4FE2-B8FB-179E9472232A}" srcId="{E7EF48CD-6157-41E1-9443-C0525CFA7731}" destId="{C51AA894-87A4-4FAE-8F61-DBE581CF2F35}" srcOrd="0" destOrd="0" parTransId="{89E10591-2D1B-46CF-B509-03EAF44846DB}" sibTransId="{BF269F50-C03F-4CEF-9612-3965141D017B}"/>
    <dgm:cxn modelId="{D76D26A3-B351-4436-9BEA-A56E447A6937}" type="presOf" srcId="{EB535DCD-2775-4EEA-8236-CCB58D84935A}" destId="{4BA5A661-51E8-4653-A2E6-934BC81759EC}" srcOrd="0" destOrd="0" presId="urn:microsoft.com/office/officeart/2005/8/layout/vList2"/>
    <dgm:cxn modelId="{EE7019B9-245E-4719-9ADF-8B137FAE9026}" type="presOf" srcId="{3FD1F9EB-E5F3-4873-83D9-F5163954C2ED}" destId="{58E1C930-EAB2-4825-AA23-75D632476E3D}" srcOrd="0" destOrd="0" presId="urn:microsoft.com/office/officeart/2005/8/layout/vList2"/>
    <dgm:cxn modelId="{25B189BD-1644-4CDA-9C3E-642990FE1861}" type="presOf" srcId="{785F1089-6531-4D73-AF98-9EDE0E506802}" destId="{90E1029A-389F-4146-95E2-B6056CAC449F}" srcOrd="0" destOrd="2" presId="urn:microsoft.com/office/officeart/2005/8/layout/vList2"/>
    <dgm:cxn modelId="{5A8C36C4-692A-4AC7-AAFA-18B9B00713C6}" type="presOf" srcId="{E7EF48CD-6157-41E1-9443-C0525CFA7731}" destId="{4A03413B-872B-4B74-A638-137B753E3439}" srcOrd="0" destOrd="0" presId="urn:microsoft.com/office/officeart/2005/8/layout/vList2"/>
    <dgm:cxn modelId="{0C8823CA-EF7B-48F7-A4A2-04FC2D15F1D1}" type="presOf" srcId="{8BCD3875-FB54-4CB9-8C4F-F2D3AE9B6772}" destId="{58DD7E22-59AD-4569-A838-17B3DE278AA7}" srcOrd="0" destOrd="0" presId="urn:microsoft.com/office/officeart/2005/8/layout/vList2"/>
    <dgm:cxn modelId="{8ECDD8CE-E1ED-431D-9A9F-B53A0327E836}" srcId="{40E90003-1C4F-425C-AC95-5014AC590540}" destId="{646D81A6-DE29-487F-A2E6-26295BE3D5D9}" srcOrd="2" destOrd="0" parTransId="{438B9EA0-1250-416C-AA9A-E0659F5231C5}" sibTransId="{ECA911BA-691D-49EC-BE3E-4854A298FAC4}"/>
    <dgm:cxn modelId="{005933D0-2E2D-4EC0-AE40-8CEB63FE6D13}" srcId="{D78C1DD8-DE9C-4BA5-B8D9-287A8ABC55A2}" destId="{0F935E1A-8E7F-435E-9EF3-61FB52D09C8A}" srcOrd="0" destOrd="0" parTransId="{F223B0E6-6180-4360-8E97-71BEF35D3E95}" sibTransId="{01918906-D988-49C8-BD77-EED10349ACDD}"/>
    <dgm:cxn modelId="{3B8662D2-07BE-43CF-99C5-AD2F12D08863}" type="presOf" srcId="{C51AA894-87A4-4FAE-8F61-DBE581CF2F35}" destId="{2266C8DD-6490-453C-BAB9-32CCD31CABBC}" srcOrd="0" destOrd="0" presId="urn:microsoft.com/office/officeart/2005/8/layout/vList2"/>
    <dgm:cxn modelId="{E70174D6-A428-48B9-8BF2-A105D356EF9E}" srcId="{78625AAB-4F4A-4385-9069-7FB33BBDFAD1}" destId="{40E90003-1C4F-425C-AC95-5014AC590540}" srcOrd="0" destOrd="0" parTransId="{4519FEA8-D9D0-4699-B595-7EBC261F710E}" sibTransId="{A1C92EFD-D54A-4281-990A-5C9E5DF9B071}"/>
    <dgm:cxn modelId="{0A62A6E4-6A4B-4F61-9B59-5F1033C7DF43}" srcId="{9ECC7E9D-ABDC-4CB5-A30C-0CFA6520824A}" destId="{7ABDD762-96ED-4863-9D90-9C39BA85B70C}" srcOrd="0" destOrd="0" parTransId="{39632DD9-AF45-46F4-84A3-33BD22AEA960}" sibTransId="{5F8C0062-231A-47AE-A88F-9631B9E2D7A4}"/>
    <dgm:cxn modelId="{8B1386E9-1E1B-4DCD-9ACC-577245CA5784}" srcId="{7ABDD762-96ED-4863-9D90-9C39BA85B70C}" destId="{31DB5099-9F75-4245-A604-9636BF42F682}" srcOrd="1" destOrd="0" parTransId="{5E6CA58A-2CC1-4BFC-94CF-99EE3221D8A0}" sibTransId="{8C372F4C-6188-40F7-8E07-23CC5D8C64FE}"/>
    <dgm:cxn modelId="{17929FF2-C84F-461A-9000-76E5BBD9909F}" srcId="{3FD1F9EB-E5F3-4873-83D9-F5163954C2ED}" destId="{E7EF48CD-6157-41E1-9443-C0525CFA7731}" srcOrd="0" destOrd="0" parTransId="{DF6C42CC-650A-4B88-A5A4-A2131936A3C5}" sibTransId="{87627C1D-10E3-4890-A87D-379CCE52C47F}"/>
    <dgm:cxn modelId="{FC7882F6-30AD-4483-9E6E-76889BC2F8E8}" type="presOf" srcId="{646D81A6-DE29-487F-A2E6-26295BE3D5D9}" destId="{90E1029A-389F-4146-95E2-B6056CAC449F}" srcOrd="0" destOrd="3" presId="urn:microsoft.com/office/officeart/2005/8/layout/vList2"/>
    <dgm:cxn modelId="{2256DCFD-4C19-4AB0-B63C-46B0EEDB5101}" type="presOf" srcId="{78625AAB-4F4A-4385-9069-7FB33BBDFAD1}" destId="{013C2148-69B5-4E51-A53C-CE3F12719277}" srcOrd="0" destOrd="0" presId="urn:microsoft.com/office/officeart/2005/8/layout/vList2"/>
    <dgm:cxn modelId="{47FE5957-77FF-43E7-9D0C-32E75C71075D}" type="presParOf" srcId="{58E1C930-EAB2-4825-AA23-75D632476E3D}" destId="{4A03413B-872B-4B74-A638-137B753E3439}" srcOrd="0" destOrd="0" presId="urn:microsoft.com/office/officeart/2005/8/layout/vList2"/>
    <dgm:cxn modelId="{7CF12FE9-37DE-4F4D-8595-C3F773B51CEA}" type="presParOf" srcId="{58E1C930-EAB2-4825-AA23-75D632476E3D}" destId="{2266C8DD-6490-453C-BAB9-32CCD31CABBC}" srcOrd="1" destOrd="0" presId="urn:microsoft.com/office/officeart/2005/8/layout/vList2"/>
    <dgm:cxn modelId="{55871440-DCCD-4874-A250-BD9B8F65364F}" type="presParOf" srcId="{58E1C930-EAB2-4825-AA23-75D632476E3D}" destId="{E91BEE9F-0507-47BA-B247-6C0E70DE3D26}" srcOrd="2" destOrd="0" presId="urn:microsoft.com/office/officeart/2005/8/layout/vList2"/>
    <dgm:cxn modelId="{CB3E82F1-60E5-44EB-8D25-7268EE2E1627}" type="presParOf" srcId="{58E1C930-EAB2-4825-AA23-75D632476E3D}" destId="{9AC6FF37-7851-4393-883B-6BB8E28A5641}" srcOrd="3" destOrd="0" presId="urn:microsoft.com/office/officeart/2005/8/layout/vList2"/>
    <dgm:cxn modelId="{75575D63-D082-45E7-9584-FE449E7E69F3}" type="presParOf" srcId="{58E1C930-EAB2-4825-AA23-75D632476E3D}" destId="{58DD7E22-59AD-4569-A838-17B3DE278AA7}" srcOrd="4" destOrd="0" presId="urn:microsoft.com/office/officeart/2005/8/layout/vList2"/>
    <dgm:cxn modelId="{DB08F91D-7EA4-4878-B818-34EE37F09F3D}" type="presParOf" srcId="{58E1C930-EAB2-4825-AA23-75D632476E3D}" destId="{4BA5A661-51E8-4653-A2E6-934BC81759EC}" srcOrd="5" destOrd="0" presId="urn:microsoft.com/office/officeart/2005/8/layout/vList2"/>
    <dgm:cxn modelId="{B4C3FE34-4E60-4415-A25E-DB0621DD6780}" type="presParOf" srcId="{58E1C930-EAB2-4825-AA23-75D632476E3D}" destId="{013C2148-69B5-4E51-A53C-CE3F12719277}" srcOrd="6" destOrd="0" presId="urn:microsoft.com/office/officeart/2005/8/layout/vList2"/>
    <dgm:cxn modelId="{BFB7D3CA-855D-4D1A-9D21-072E30647C2E}" type="presParOf" srcId="{58E1C930-EAB2-4825-AA23-75D632476E3D}" destId="{90E1029A-389F-4146-95E2-B6056CAC449F}" srcOrd="7" destOrd="0" presId="urn:microsoft.com/office/officeart/2005/8/layout/vList2"/>
    <dgm:cxn modelId="{709F4052-2142-4081-9CB4-C7E9D0CFACB3}" type="presParOf" srcId="{58E1C930-EAB2-4825-AA23-75D632476E3D}" destId="{72A3922C-36BE-49E1-87CA-B8EF7227097C}" srcOrd="8" destOrd="0" presId="urn:microsoft.com/office/officeart/2005/8/layout/vList2"/>
    <dgm:cxn modelId="{F3900C68-4647-45BD-A8E3-46B08A3BF021}" type="presParOf" srcId="{58E1C930-EAB2-4825-AA23-75D632476E3D}" destId="{BECDC03C-AF41-4F5E-89D0-A857F12AD5B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BB8CB5-8226-4965-BA9F-7DF3B4392C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80E5409-8B1E-4130-8D1B-28B6768E7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Text-to-Speech (TTS): </a:t>
          </a:r>
          <a:r>
            <a:rPr lang="en-US" b="0" i="0" baseline="0" dirty="0"/>
            <a:t>Google Text To Speech is used for converting the generated Image caption to Audio</a:t>
          </a:r>
          <a:endParaRPr lang="en-US" b="0" dirty="0"/>
        </a:p>
      </dgm:t>
    </dgm:pt>
    <dgm:pt modelId="{0698E141-DAE3-480A-84FE-17EA0075D4B7}" type="parTrans" cxnId="{D338AD57-8328-4E55-A859-8C826BAB36EB}">
      <dgm:prSet/>
      <dgm:spPr/>
      <dgm:t>
        <a:bodyPr/>
        <a:lstStyle/>
        <a:p>
          <a:endParaRPr lang="en-US"/>
        </a:p>
      </dgm:t>
    </dgm:pt>
    <dgm:pt modelId="{1EEF1BC5-5823-417E-A91F-1C2C06905147}" type="sibTrans" cxnId="{D338AD57-8328-4E55-A859-8C826BAB36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8C1E7F-C5D5-4CC3-887E-A8D8BF209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Demo:</a:t>
          </a:r>
          <a:r>
            <a:rPr lang="en-US" b="0" i="0" baseline="0" dirty="0"/>
            <a:t> </a:t>
          </a:r>
          <a:endParaRPr lang="en-US" dirty="0"/>
        </a:p>
      </dgm:t>
    </dgm:pt>
    <dgm:pt modelId="{A23AE6DE-60A3-416F-A414-C22AEF900582}" type="parTrans" cxnId="{FB185490-EFB6-47EC-9E5C-9B9CD31E17E2}">
      <dgm:prSet/>
      <dgm:spPr/>
      <dgm:t>
        <a:bodyPr/>
        <a:lstStyle/>
        <a:p>
          <a:endParaRPr lang="en-US"/>
        </a:p>
      </dgm:t>
    </dgm:pt>
    <dgm:pt modelId="{D7A92EA6-7F45-48F4-A653-A45A834F410D}" type="sibTrans" cxnId="{FB185490-EFB6-47EC-9E5C-9B9CD31E17E2}">
      <dgm:prSet/>
      <dgm:spPr/>
      <dgm:t>
        <a:bodyPr/>
        <a:lstStyle/>
        <a:p>
          <a:endParaRPr lang="en-US"/>
        </a:p>
      </dgm:t>
    </dgm:pt>
    <dgm:pt modelId="{B489331C-5DB3-40CB-BBB2-4099CE4C3835}" type="pres">
      <dgm:prSet presAssocID="{49BB8CB5-8226-4965-BA9F-7DF3B4392C19}" presName="root" presStyleCnt="0">
        <dgm:presLayoutVars>
          <dgm:dir/>
          <dgm:resizeHandles val="exact"/>
        </dgm:presLayoutVars>
      </dgm:prSet>
      <dgm:spPr/>
    </dgm:pt>
    <dgm:pt modelId="{0D099894-4CB2-490A-BCFC-71A1AB266108}" type="pres">
      <dgm:prSet presAssocID="{49BB8CB5-8226-4965-BA9F-7DF3B4392C19}" presName="container" presStyleCnt="0">
        <dgm:presLayoutVars>
          <dgm:dir/>
          <dgm:resizeHandles val="exact"/>
        </dgm:presLayoutVars>
      </dgm:prSet>
      <dgm:spPr/>
    </dgm:pt>
    <dgm:pt modelId="{3EC244EA-3C27-4CEC-9D37-3BCF5D7CB729}" type="pres">
      <dgm:prSet presAssocID="{380E5409-8B1E-4130-8D1B-28B6768E7844}" presName="compNode" presStyleCnt="0"/>
      <dgm:spPr/>
    </dgm:pt>
    <dgm:pt modelId="{81A1D686-B7AA-49F1-9DF5-8E129C5C05F2}" type="pres">
      <dgm:prSet presAssocID="{380E5409-8B1E-4130-8D1B-28B6768E7844}" presName="iconBgRect" presStyleLbl="bgShp" presStyleIdx="0" presStyleCnt="2"/>
      <dgm:spPr/>
    </dgm:pt>
    <dgm:pt modelId="{EE3D11DA-C8FE-4F75-B508-F329BC2FEAD4}" type="pres">
      <dgm:prSet presAssocID="{380E5409-8B1E-4130-8D1B-28B6768E78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50A8CBD-C8D3-471E-A73E-59A2F7CA4E06}" type="pres">
      <dgm:prSet presAssocID="{380E5409-8B1E-4130-8D1B-28B6768E7844}" presName="spaceRect" presStyleCnt="0"/>
      <dgm:spPr/>
    </dgm:pt>
    <dgm:pt modelId="{FD3EA769-7663-4908-93D2-67A6FF6BDC3A}" type="pres">
      <dgm:prSet presAssocID="{380E5409-8B1E-4130-8D1B-28B6768E7844}" presName="textRect" presStyleLbl="revTx" presStyleIdx="0" presStyleCnt="2">
        <dgm:presLayoutVars>
          <dgm:chMax val="1"/>
          <dgm:chPref val="1"/>
        </dgm:presLayoutVars>
      </dgm:prSet>
      <dgm:spPr/>
    </dgm:pt>
    <dgm:pt modelId="{96D424BC-BBB8-41F2-93FE-F46263674B91}" type="pres">
      <dgm:prSet presAssocID="{1EEF1BC5-5823-417E-A91F-1C2C06905147}" presName="sibTrans" presStyleLbl="sibTrans2D1" presStyleIdx="0" presStyleCnt="0"/>
      <dgm:spPr/>
    </dgm:pt>
    <dgm:pt modelId="{1787BA6F-540F-4239-86F8-5769BE4B74B5}" type="pres">
      <dgm:prSet presAssocID="{AA8C1E7F-C5D5-4CC3-887E-A8D8BF2092D6}" presName="compNode" presStyleCnt="0"/>
      <dgm:spPr/>
    </dgm:pt>
    <dgm:pt modelId="{BF298C75-6FC8-4BA6-B3B3-CB7D4A91BD3F}" type="pres">
      <dgm:prSet presAssocID="{AA8C1E7F-C5D5-4CC3-887E-A8D8BF2092D6}" presName="iconBgRect" presStyleLbl="bgShp" presStyleIdx="1" presStyleCnt="2"/>
      <dgm:spPr/>
    </dgm:pt>
    <dgm:pt modelId="{EFD418FA-89D1-46C0-9F4E-A5F8CA66623B}" type="pres">
      <dgm:prSet presAssocID="{AA8C1E7F-C5D5-4CC3-887E-A8D8BF2092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25D8384-ACBD-4FF8-8657-A609288A0790}" type="pres">
      <dgm:prSet presAssocID="{AA8C1E7F-C5D5-4CC3-887E-A8D8BF2092D6}" presName="spaceRect" presStyleCnt="0"/>
      <dgm:spPr/>
    </dgm:pt>
    <dgm:pt modelId="{4F4B2248-DD68-4ED9-A7FB-323B5F2BCCBA}" type="pres">
      <dgm:prSet presAssocID="{AA8C1E7F-C5D5-4CC3-887E-A8D8BF2092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A56444-D796-4815-B7DE-F88A644E60B8}" type="presOf" srcId="{380E5409-8B1E-4130-8D1B-28B6768E7844}" destId="{FD3EA769-7663-4908-93D2-67A6FF6BDC3A}" srcOrd="0" destOrd="0" presId="urn:microsoft.com/office/officeart/2018/2/layout/IconCircleList"/>
    <dgm:cxn modelId="{D338AD57-8328-4E55-A859-8C826BAB36EB}" srcId="{49BB8CB5-8226-4965-BA9F-7DF3B4392C19}" destId="{380E5409-8B1E-4130-8D1B-28B6768E7844}" srcOrd="0" destOrd="0" parTransId="{0698E141-DAE3-480A-84FE-17EA0075D4B7}" sibTransId="{1EEF1BC5-5823-417E-A91F-1C2C06905147}"/>
    <dgm:cxn modelId="{A3EC047E-D1E3-4C2E-A2BE-33FCB384EA87}" type="presOf" srcId="{1EEF1BC5-5823-417E-A91F-1C2C06905147}" destId="{96D424BC-BBB8-41F2-93FE-F46263674B91}" srcOrd="0" destOrd="0" presId="urn:microsoft.com/office/officeart/2018/2/layout/IconCircleList"/>
    <dgm:cxn modelId="{FB185490-EFB6-47EC-9E5C-9B9CD31E17E2}" srcId="{49BB8CB5-8226-4965-BA9F-7DF3B4392C19}" destId="{AA8C1E7F-C5D5-4CC3-887E-A8D8BF2092D6}" srcOrd="1" destOrd="0" parTransId="{A23AE6DE-60A3-416F-A414-C22AEF900582}" sibTransId="{D7A92EA6-7F45-48F4-A653-A45A834F410D}"/>
    <dgm:cxn modelId="{C50C9F90-6139-4A19-A5D7-B52F4E307935}" type="presOf" srcId="{AA8C1E7F-C5D5-4CC3-887E-A8D8BF2092D6}" destId="{4F4B2248-DD68-4ED9-A7FB-323B5F2BCCBA}" srcOrd="0" destOrd="0" presId="urn:microsoft.com/office/officeart/2018/2/layout/IconCircleList"/>
    <dgm:cxn modelId="{FF31F2E3-E094-4F4D-ADC8-4D8C5E42C1C1}" type="presOf" srcId="{49BB8CB5-8226-4965-BA9F-7DF3B4392C19}" destId="{B489331C-5DB3-40CB-BBB2-4099CE4C3835}" srcOrd="0" destOrd="0" presId="urn:microsoft.com/office/officeart/2018/2/layout/IconCircleList"/>
    <dgm:cxn modelId="{427E40B5-D620-4891-8BF0-3EC18C5A9F1E}" type="presParOf" srcId="{B489331C-5DB3-40CB-BBB2-4099CE4C3835}" destId="{0D099894-4CB2-490A-BCFC-71A1AB266108}" srcOrd="0" destOrd="0" presId="urn:microsoft.com/office/officeart/2018/2/layout/IconCircleList"/>
    <dgm:cxn modelId="{CC6AABA3-51C4-4230-85EF-347CA8157268}" type="presParOf" srcId="{0D099894-4CB2-490A-BCFC-71A1AB266108}" destId="{3EC244EA-3C27-4CEC-9D37-3BCF5D7CB729}" srcOrd="0" destOrd="0" presId="urn:microsoft.com/office/officeart/2018/2/layout/IconCircleList"/>
    <dgm:cxn modelId="{7A5A21BB-EBFB-41BF-9EBB-4BCBBC70A383}" type="presParOf" srcId="{3EC244EA-3C27-4CEC-9D37-3BCF5D7CB729}" destId="{81A1D686-B7AA-49F1-9DF5-8E129C5C05F2}" srcOrd="0" destOrd="0" presId="urn:microsoft.com/office/officeart/2018/2/layout/IconCircleList"/>
    <dgm:cxn modelId="{E0EC0898-1505-456B-9967-F67BD1928FCC}" type="presParOf" srcId="{3EC244EA-3C27-4CEC-9D37-3BCF5D7CB729}" destId="{EE3D11DA-C8FE-4F75-B508-F329BC2FEAD4}" srcOrd="1" destOrd="0" presId="urn:microsoft.com/office/officeart/2018/2/layout/IconCircleList"/>
    <dgm:cxn modelId="{2547DFEF-4735-4565-8829-9FD73CAA280F}" type="presParOf" srcId="{3EC244EA-3C27-4CEC-9D37-3BCF5D7CB729}" destId="{F50A8CBD-C8D3-471E-A73E-59A2F7CA4E06}" srcOrd="2" destOrd="0" presId="urn:microsoft.com/office/officeart/2018/2/layout/IconCircleList"/>
    <dgm:cxn modelId="{5E9D9AAE-BC12-4E68-B401-5EAEC17D973A}" type="presParOf" srcId="{3EC244EA-3C27-4CEC-9D37-3BCF5D7CB729}" destId="{FD3EA769-7663-4908-93D2-67A6FF6BDC3A}" srcOrd="3" destOrd="0" presId="urn:microsoft.com/office/officeart/2018/2/layout/IconCircleList"/>
    <dgm:cxn modelId="{1EF6A318-AE11-4A2B-B29A-3F38733E3399}" type="presParOf" srcId="{0D099894-4CB2-490A-BCFC-71A1AB266108}" destId="{96D424BC-BBB8-41F2-93FE-F46263674B91}" srcOrd="1" destOrd="0" presId="urn:microsoft.com/office/officeart/2018/2/layout/IconCircleList"/>
    <dgm:cxn modelId="{DA57D99E-50F5-48BD-ACF5-2F91FCC6C749}" type="presParOf" srcId="{0D099894-4CB2-490A-BCFC-71A1AB266108}" destId="{1787BA6F-540F-4239-86F8-5769BE4B74B5}" srcOrd="2" destOrd="0" presId="urn:microsoft.com/office/officeart/2018/2/layout/IconCircleList"/>
    <dgm:cxn modelId="{6860E0E1-118A-49A4-8242-885DA2BD6EAE}" type="presParOf" srcId="{1787BA6F-540F-4239-86F8-5769BE4B74B5}" destId="{BF298C75-6FC8-4BA6-B3B3-CB7D4A91BD3F}" srcOrd="0" destOrd="0" presId="urn:microsoft.com/office/officeart/2018/2/layout/IconCircleList"/>
    <dgm:cxn modelId="{8AA39A64-D1D9-4DAA-9E7D-021F14988181}" type="presParOf" srcId="{1787BA6F-540F-4239-86F8-5769BE4B74B5}" destId="{EFD418FA-89D1-46C0-9F4E-A5F8CA66623B}" srcOrd="1" destOrd="0" presId="urn:microsoft.com/office/officeart/2018/2/layout/IconCircleList"/>
    <dgm:cxn modelId="{2287B7DE-D88F-4562-B990-9FA0EACC0F9D}" type="presParOf" srcId="{1787BA6F-540F-4239-86F8-5769BE4B74B5}" destId="{925D8384-ACBD-4FF8-8657-A609288A0790}" srcOrd="2" destOrd="0" presId="urn:microsoft.com/office/officeart/2018/2/layout/IconCircleList"/>
    <dgm:cxn modelId="{C594F1BA-0BA7-452A-9878-0290319A9765}" type="presParOf" srcId="{1787BA6F-540F-4239-86F8-5769BE4B74B5}" destId="{4F4B2248-DD68-4ED9-A7FB-323B5F2BCC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EC93A7-7C21-40DA-99D5-9747247613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C7ADD17-6CE8-4B9B-9BDE-C4A83AE81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Impact: </a:t>
          </a:r>
          <a:r>
            <a:rPr lang="en-US" b="0" i="0" baseline="0"/>
            <a:t>The project helps visually impaired people to visualize the image via the audio they listen to. </a:t>
          </a:r>
          <a:endParaRPr lang="en-US" b="0"/>
        </a:p>
      </dgm:t>
    </dgm:pt>
    <dgm:pt modelId="{1C4FA88D-BF9D-48DD-9AF2-D3EDFE309F88}" type="parTrans" cxnId="{39AEF301-6DAC-44CC-B619-EE796FB03629}">
      <dgm:prSet/>
      <dgm:spPr/>
      <dgm:t>
        <a:bodyPr/>
        <a:lstStyle/>
        <a:p>
          <a:endParaRPr lang="en-US"/>
        </a:p>
      </dgm:t>
    </dgm:pt>
    <dgm:pt modelId="{712C6855-1FF7-4913-9701-A3243EA98099}" type="sibTrans" cxnId="{39AEF301-6DAC-44CC-B619-EE796FB03629}">
      <dgm:prSet/>
      <dgm:spPr/>
      <dgm:t>
        <a:bodyPr/>
        <a:lstStyle/>
        <a:p>
          <a:endParaRPr lang="en-US"/>
        </a:p>
      </dgm:t>
    </dgm:pt>
    <dgm:pt modelId="{43947EA7-8694-48CE-B395-6B795D5043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Improvements:</a:t>
          </a:r>
          <a:r>
            <a:rPr lang="en-US" b="0" i="0" baseline="0" dirty="0"/>
            <a:t> Deployment of model to wearable devices to help visually impaired people. </a:t>
          </a:r>
          <a:endParaRPr lang="en-US" dirty="0"/>
        </a:p>
      </dgm:t>
    </dgm:pt>
    <dgm:pt modelId="{7C9DD18A-01D2-4CC8-9087-B13411C603AF}" type="parTrans" cxnId="{75BF676A-02C3-454D-AC76-7B277B7AFDF8}">
      <dgm:prSet/>
      <dgm:spPr/>
      <dgm:t>
        <a:bodyPr/>
        <a:lstStyle/>
        <a:p>
          <a:endParaRPr lang="en-US"/>
        </a:p>
      </dgm:t>
    </dgm:pt>
    <dgm:pt modelId="{668939C7-C066-409F-A17D-08E0483C80DD}" type="sibTrans" cxnId="{75BF676A-02C3-454D-AC76-7B277B7AFDF8}">
      <dgm:prSet/>
      <dgm:spPr/>
      <dgm:t>
        <a:bodyPr/>
        <a:lstStyle/>
        <a:p>
          <a:endParaRPr lang="en-US"/>
        </a:p>
      </dgm:t>
    </dgm:pt>
    <dgm:pt modelId="{5C67EF44-C23C-4E6B-AC89-12C3912AC432}" type="pres">
      <dgm:prSet presAssocID="{88EC93A7-7C21-40DA-99D5-974724761325}" presName="root" presStyleCnt="0">
        <dgm:presLayoutVars>
          <dgm:dir/>
          <dgm:resizeHandles val="exact"/>
        </dgm:presLayoutVars>
      </dgm:prSet>
      <dgm:spPr/>
    </dgm:pt>
    <dgm:pt modelId="{3E4F212E-55DD-4C2F-A9B9-D8208A6BA670}" type="pres">
      <dgm:prSet presAssocID="{1C7ADD17-6CE8-4B9B-9BDE-C4A83AE8186D}" presName="compNode" presStyleCnt="0"/>
      <dgm:spPr/>
    </dgm:pt>
    <dgm:pt modelId="{F8BEA075-6AAA-4D68-901D-43A29E8CF212}" type="pres">
      <dgm:prSet presAssocID="{1C7ADD17-6CE8-4B9B-9BDE-C4A83AE818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C29CE688-225E-49C1-BD6C-44B3DEABA527}" type="pres">
      <dgm:prSet presAssocID="{1C7ADD17-6CE8-4B9B-9BDE-C4A83AE8186D}" presName="spaceRect" presStyleCnt="0"/>
      <dgm:spPr/>
    </dgm:pt>
    <dgm:pt modelId="{F1488DC8-1DF3-461B-A379-370D22856501}" type="pres">
      <dgm:prSet presAssocID="{1C7ADD17-6CE8-4B9B-9BDE-C4A83AE8186D}" presName="textRect" presStyleLbl="revTx" presStyleIdx="0" presStyleCnt="2">
        <dgm:presLayoutVars>
          <dgm:chMax val="1"/>
          <dgm:chPref val="1"/>
        </dgm:presLayoutVars>
      </dgm:prSet>
      <dgm:spPr/>
    </dgm:pt>
    <dgm:pt modelId="{03BA6F42-CCF9-467C-B2CB-74DF0AC17B32}" type="pres">
      <dgm:prSet presAssocID="{712C6855-1FF7-4913-9701-A3243EA98099}" presName="sibTrans" presStyleCnt="0"/>
      <dgm:spPr/>
    </dgm:pt>
    <dgm:pt modelId="{9E27A5E4-09B9-4C4C-A41A-921B41F565F7}" type="pres">
      <dgm:prSet presAssocID="{43947EA7-8694-48CE-B395-6B795D504349}" presName="compNode" presStyleCnt="0"/>
      <dgm:spPr/>
    </dgm:pt>
    <dgm:pt modelId="{5D86626F-BDDD-4665-A592-9AB54A672A64}" type="pres">
      <dgm:prSet presAssocID="{43947EA7-8694-48CE-B395-6B795D5043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915843B-6DF4-44E5-96CE-848CB236ECD7}" type="pres">
      <dgm:prSet presAssocID="{43947EA7-8694-48CE-B395-6B795D504349}" presName="spaceRect" presStyleCnt="0"/>
      <dgm:spPr/>
    </dgm:pt>
    <dgm:pt modelId="{69399ED3-E436-420F-8CEE-CE073D3F012B}" type="pres">
      <dgm:prSet presAssocID="{43947EA7-8694-48CE-B395-6B795D5043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AEF301-6DAC-44CC-B619-EE796FB03629}" srcId="{88EC93A7-7C21-40DA-99D5-974724761325}" destId="{1C7ADD17-6CE8-4B9B-9BDE-C4A83AE8186D}" srcOrd="0" destOrd="0" parTransId="{1C4FA88D-BF9D-48DD-9AF2-D3EDFE309F88}" sibTransId="{712C6855-1FF7-4913-9701-A3243EA98099}"/>
    <dgm:cxn modelId="{064F7F44-B352-48CC-B71F-91ADA4ACA7F1}" type="presOf" srcId="{43947EA7-8694-48CE-B395-6B795D504349}" destId="{69399ED3-E436-420F-8CEE-CE073D3F012B}" srcOrd="0" destOrd="0" presId="urn:microsoft.com/office/officeart/2018/2/layout/IconLabelList"/>
    <dgm:cxn modelId="{75BF676A-02C3-454D-AC76-7B277B7AFDF8}" srcId="{88EC93A7-7C21-40DA-99D5-974724761325}" destId="{43947EA7-8694-48CE-B395-6B795D504349}" srcOrd="1" destOrd="0" parTransId="{7C9DD18A-01D2-4CC8-9087-B13411C603AF}" sibTransId="{668939C7-C066-409F-A17D-08E0483C80DD}"/>
    <dgm:cxn modelId="{E8B4ECCB-0456-4F24-AB4F-E05793198173}" type="presOf" srcId="{1C7ADD17-6CE8-4B9B-9BDE-C4A83AE8186D}" destId="{F1488DC8-1DF3-461B-A379-370D22856501}" srcOrd="0" destOrd="0" presId="urn:microsoft.com/office/officeart/2018/2/layout/IconLabelList"/>
    <dgm:cxn modelId="{8A29F1E4-F428-4B71-919C-B9914FEB05E5}" type="presOf" srcId="{88EC93A7-7C21-40DA-99D5-974724761325}" destId="{5C67EF44-C23C-4E6B-AC89-12C3912AC432}" srcOrd="0" destOrd="0" presId="urn:microsoft.com/office/officeart/2018/2/layout/IconLabelList"/>
    <dgm:cxn modelId="{DD6806BF-5873-4716-98FF-40BEC168AE32}" type="presParOf" srcId="{5C67EF44-C23C-4E6B-AC89-12C3912AC432}" destId="{3E4F212E-55DD-4C2F-A9B9-D8208A6BA670}" srcOrd="0" destOrd="0" presId="urn:microsoft.com/office/officeart/2018/2/layout/IconLabelList"/>
    <dgm:cxn modelId="{8C7FF9D8-FDFF-4E7F-89B1-F2190DB36D35}" type="presParOf" srcId="{3E4F212E-55DD-4C2F-A9B9-D8208A6BA670}" destId="{F8BEA075-6AAA-4D68-901D-43A29E8CF212}" srcOrd="0" destOrd="0" presId="urn:microsoft.com/office/officeart/2018/2/layout/IconLabelList"/>
    <dgm:cxn modelId="{DD04F0D7-2FCD-4659-9DB2-94BD2670A254}" type="presParOf" srcId="{3E4F212E-55DD-4C2F-A9B9-D8208A6BA670}" destId="{C29CE688-225E-49C1-BD6C-44B3DEABA527}" srcOrd="1" destOrd="0" presId="urn:microsoft.com/office/officeart/2018/2/layout/IconLabelList"/>
    <dgm:cxn modelId="{BC05246B-495F-4415-B7E3-0899672E2E17}" type="presParOf" srcId="{3E4F212E-55DD-4C2F-A9B9-D8208A6BA670}" destId="{F1488DC8-1DF3-461B-A379-370D22856501}" srcOrd="2" destOrd="0" presId="urn:microsoft.com/office/officeart/2018/2/layout/IconLabelList"/>
    <dgm:cxn modelId="{FEEE828D-4B6F-4A1D-8EFE-9DD746DF5186}" type="presParOf" srcId="{5C67EF44-C23C-4E6B-AC89-12C3912AC432}" destId="{03BA6F42-CCF9-467C-B2CB-74DF0AC17B32}" srcOrd="1" destOrd="0" presId="urn:microsoft.com/office/officeart/2018/2/layout/IconLabelList"/>
    <dgm:cxn modelId="{B7D98DE7-FD4E-4E7F-A4F3-FAAD6067DB1D}" type="presParOf" srcId="{5C67EF44-C23C-4E6B-AC89-12C3912AC432}" destId="{9E27A5E4-09B9-4C4C-A41A-921B41F565F7}" srcOrd="2" destOrd="0" presId="urn:microsoft.com/office/officeart/2018/2/layout/IconLabelList"/>
    <dgm:cxn modelId="{4F7751F1-3D53-4AF8-85CC-8261D15C48E6}" type="presParOf" srcId="{9E27A5E4-09B9-4C4C-A41A-921B41F565F7}" destId="{5D86626F-BDDD-4665-A592-9AB54A672A64}" srcOrd="0" destOrd="0" presId="urn:microsoft.com/office/officeart/2018/2/layout/IconLabelList"/>
    <dgm:cxn modelId="{03735527-BD98-46C0-A80E-2C7933C4BA83}" type="presParOf" srcId="{9E27A5E4-09B9-4C4C-A41A-921B41F565F7}" destId="{F915843B-6DF4-44E5-96CE-848CB236ECD7}" srcOrd="1" destOrd="0" presId="urn:microsoft.com/office/officeart/2018/2/layout/IconLabelList"/>
    <dgm:cxn modelId="{B18B8A7F-91D9-432C-9A9E-10318C78CA0A}" type="presParOf" srcId="{9E27A5E4-09B9-4C4C-A41A-921B41F565F7}" destId="{69399ED3-E436-420F-8CEE-CE073D3F01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373CEF-19AA-4E52-B89A-A5104C4895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686EC1-7895-4B72-A344-C79CA4A69172}">
      <dgm:prSet/>
      <dgm:spPr/>
      <dgm:t>
        <a:bodyPr/>
        <a:lstStyle/>
        <a:p>
          <a:pPr>
            <a:defRPr cap="all"/>
          </a:pPr>
          <a:r>
            <a:rPr lang="en-US" b="1" i="0" baseline="0"/>
            <a:t>Summary:</a:t>
          </a:r>
          <a:r>
            <a:rPr lang="en-US" b="0" i="0" baseline="0"/>
            <a:t> We have successfully built ENCODER Decoder based model with enhanced attention model for better image captioning. The captions were then converted to audio to help visually impaired people</a:t>
          </a:r>
          <a:endParaRPr lang="en-US"/>
        </a:p>
      </dgm:t>
    </dgm:pt>
    <dgm:pt modelId="{6301AEE2-EBFA-43C4-9820-98858C2D12CC}" type="parTrans" cxnId="{DEB9C9C6-699C-4EC0-9816-333BAB4C1A0F}">
      <dgm:prSet/>
      <dgm:spPr/>
      <dgm:t>
        <a:bodyPr/>
        <a:lstStyle/>
        <a:p>
          <a:endParaRPr lang="en-US"/>
        </a:p>
      </dgm:t>
    </dgm:pt>
    <dgm:pt modelId="{EC332C51-83C0-4565-8DCD-4C47BBBCE552}" type="sibTrans" cxnId="{DEB9C9C6-699C-4EC0-9816-333BAB4C1A0F}">
      <dgm:prSet/>
      <dgm:spPr/>
      <dgm:t>
        <a:bodyPr/>
        <a:lstStyle/>
        <a:p>
          <a:endParaRPr lang="en-US"/>
        </a:p>
      </dgm:t>
    </dgm:pt>
    <dgm:pt modelId="{0210E75E-4375-4C6F-B916-E755E2C7DA6E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Acknowledgments:</a:t>
          </a:r>
          <a:r>
            <a:rPr lang="en-US" b="0" i="0" baseline="0" dirty="0"/>
            <a:t> thanks a lot, to all the support and seamless learning experience from </a:t>
          </a:r>
          <a:r>
            <a:rPr lang="en-US" b="0" i="0" baseline="0" dirty="0" err="1"/>
            <a:t>Upgrad</a:t>
          </a:r>
          <a:r>
            <a:rPr lang="en-US" b="0" i="0" baseline="0" dirty="0"/>
            <a:t> team and university of Arizona.</a:t>
          </a:r>
          <a:endParaRPr lang="en-US" dirty="0"/>
        </a:p>
      </dgm:t>
    </dgm:pt>
    <dgm:pt modelId="{BE8D89AC-0290-4157-B40E-5752015347AC}" type="parTrans" cxnId="{1908C886-5BCD-42FD-B690-E40FF93A5780}">
      <dgm:prSet/>
      <dgm:spPr/>
      <dgm:t>
        <a:bodyPr/>
        <a:lstStyle/>
        <a:p>
          <a:endParaRPr lang="en-US"/>
        </a:p>
      </dgm:t>
    </dgm:pt>
    <dgm:pt modelId="{9C02EBEE-8FA7-4CBD-B1FB-9BC5669A7F35}" type="sibTrans" cxnId="{1908C886-5BCD-42FD-B690-E40FF93A5780}">
      <dgm:prSet/>
      <dgm:spPr/>
      <dgm:t>
        <a:bodyPr/>
        <a:lstStyle/>
        <a:p>
          <a:endParaRPr lang="en-US"/>
        </a:p>
      </dgm:t>
    </dgm:pt>
    <dgm:pt modelId="{B99CEF9D-AC9E-4051-B86F-E9A03DC4134A}" type="pres">
      <dgm:prSet presAssocID="{42373CEF-19AA-4E52-B89A-A5104C489588}" presName="root" presStyleCnt="0">
        <dgm:presLayoutVars>
          <dgm:dir/>
          <dgm:resizeHandles val="exact"/>
        </dgm:presLayoutVars>
      </dgm:prSet>
      <dgm:spPr/>
    </dgm:pt>
    <dgm:pt modelId="{07AD35E1-D256-43DA-83C5-EADA40D24E58}" type="pres">
      <dgm:prSet presAssocID="{1C686EC1-7895-4B72-A344-C79CA4A69172}" presName="compNode" presStyleCnt="0"/>
      <dgm:spPr/>
    </dgm:pt>
    <dgm:pt modelId="{0483544D-785B-4F35-93C4-4A14F1454E66}" type="pres">
      <dgm:prSet presAssocID="{1C686EC1-7895-4B72-A344-C79CA4A6917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6D8AA1C-C241-4040-8051-497A3F5A1BA2}" type="pres">
      <dgm:prSet presAssocID="{1C686EC1-7895-4B72-A344-C79CA4A691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3BE718C-F594-4B71-9F06-6D9A74B2D2E2}" type="pres">
      <dgm:prSet presAssocID="{1C686EC1-7895-4B72-A344-C79CA4A69172}" presName="spaceRect" presStyleCnt="0"/>
      <dgm:spPr/>
    </dgm:pt>
    <dgm:pt modelId="{36FD9A0A-96EB-49F2-8521-F48E816E0EC8}" type="pres">
      <dgm:prSet presAssocID="{1C686EC1-7895-4B72-A344-C79CA4A69172}" presName="textRect" presStyleLbl="revTx" presStyleIdx="0" presStyleCnt="2">
        <dgm:presLayoutVars>
          <dgm:chMax val="1"/>
          <dgm:chPref val="1"/>
        </dgm:presLayoutVars>
      </dgm:prSet>
      <dgm:spPr/>
    </dgm:pt>
    <dgm:pt modelId="{9482B1BA-80EC-46F3-A0AE-11681C31594D}" type="pres">
      <dgm:prSet presAssocID="{EC332C51-83C0-4565-8DCD-4C47BBBCE552}" presName="sibTrans" presStyleCnt="0"/>
      <dgm:spPr/>
    </dgm:pt>
    <dgm:pt modelId="{223EB2DA-046F-4890-B059-AF4AC39042B6}" type="pres">
      <dgm:prSet presAssocID="{0210E75E-4375-4C6F-B916-E755E2C7DA6E}" presName="compNode" presStyleCnt="0"/>
      <dgm:spPr/>
    </dgm:pt>
    <dgm:pt modelId="{26C10234-1B5E-44CC-A8FE-6CA5C2138EDA}" type="pres">
      <dgm:prSet presAssocID="{0210E75E-4375-4C6F-B916-E755E2C7DA6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F8DD1DF-8A61-4BED-9E88-16E603A4BC88}" type="pres">
      <dgm:prSet presAssocID="{0210E75E-4375-4C6F-B916-E755E2C7DA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6C8F8B7D-8661-48C0-928D-C4910F479DCB}" type="pres">
      <dgm:prSet presAssocID="{0210E75E-4375-4C6F-B916-E755E2C7DA6E}" presName="spaceRect" presStyleCnt="0"/>
      <dgm:spPr/>
    </dgm:pt>
    <dgm:pt modelId="{E8C1B787-4BB9-4C49-BE15-A7C35FDA161B}" type="pres">
      <dgm:prSet presAssocID="{0210E75E-4375-4C6F-B916-E755E2C7DA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DBCC0A-3DF0-4910-9F63-F5792B7B016B}" type="presOf" srcId="{0210E75E-4375-4C6F-B916-E755E2C7DA6E}" destId="{E8C1B787-4BB9-4C49-BE15-A7C35FDA161B}" srcOrd="0" destOrd="0" presId="urn:microsoft.com/office/officeart/2018/5/layout/IconLeafLabelList"/>
    <dgm:cxn modelId="{E7CBE56D-D786-47D3-8A13-7BA0617C9508}" type="presOf" srcId="{42373CEF-19AA-4E52-B89A-A5104C489588}" destId="{B99CEF9D-AC9E-4051-B86F-E9A03DC4134A}" srcOrd="0" destOrd="0" presId="urn:microsoft.com/office/officeart/2018/5/layout/IconLeafLabelList"/>
    <dgm:cxn modelId="{61886050-5611-4C49-916C-D83584318B0B}" type="presOf" srcId="{1C686EC1-7895-4B72-A344-C79CA4A69172}" destId="{36FD9A0A-96EB-49F2-8521-F48E816E0EC8}" srcOrd="0" destOrd="0" presId="urn:microsoft.com/office/officeart/2018/5/layout/IconLeafLabelList"/>
    <dgm:cxn modelId="{1908C886-5BCD-42FD-B690-E40FF93A5780}" srcId="{42373CEF-19AA-4E52-B89A-A5104C489588}" destId="{0210E75E-4375-4C6F-B916-E755E2C7DA6E}" srcOrd="1" destOrd="0" parTransId="{BE8D89AC-0290-4157-B40E-5752015347AC}" sibTransId="{9C02EBEE-8FA7-4CBD-B1FB-9BC5669A7F35}"/>
    <dgm:cxn modelId="{DEB9C9C6-699C-4EC0-9816-333BAB4C1A0F}" srcId="{42373CEF-19AA-4E52-B89A-A5104C489588}" destId="{1C686EC1-7895-4B72-A344-C79CA4A69172}" srcOrd="0" destOrd="0" parTransId="{6301AEE2-EBFA-43C4-9820-98858C2D12CC}" sibTransId="{EC332C51-83C0-4565-8DCD-4C47BBBCE552}"/>
    <dgm:cxn modelId="{BDEF8F4C-BE0C-4B76-9BC1-175630D0C5D8}" type="presParOf" srcId="{B99CEF9D-AC9E-4051-B86F-E9A03DC4134A}" destId="{07AD35E1-D256-43DA-83C5-EADA40D24E58}" srcOrd="0" destOrd="0" presId="urn:microsoft.com/office/officeart/2018/5/layout/IconLeafLabelList"/>
    <dgm:cxn modelId="{D67421A1-32A5-419C-B0D4-3AE22995357D}" type="presParOf" srcId="{07AD35E1-D256-43DA-83C5-EADA40D24E58}" destId="{0483544D-785B-4F35-93C4-4A14F1454E66}" srcOrd="0" destOrd="0" presId="urn:microsoft.com/office/officeart/2018/5/layout/IconLeafLabelList"/>
    <dgm:cxn modelId="{148BCDBE-F65A-4AAB-816C-7189709F7C75}" type="presParOf" srcId="{07AD35E1-D256-43DA-83C5-EADA40D24E58}" destId="{D6D8AA1C-C241-4040-8051-497A3F5A1BA2}" srcOrd="1" destOrd="0" presId="urn:microsoft.com/office/officeart/2018/5/layout/IconLeafLabelList"/>
    <dgm:cxn modelId="{F6BC6E0D-E337-4D32-82BA-0FA63F578A98}" type="presParOf" srcId="{07AD35E1-D256-43DA-83C5-EADA40D24E58}" destId="{F3BE718C-F594-4B71-9F06-6D9A74B2D2E2}" srcOrd="2" destOrd="0" presId="urn:microsoft.com/office/officeart/2018/5/layout/IconLeafLabelList"/>
    <dgm:cxn modelId="{7FD35CC0-ECAD-4636-AFAF-ED6ADDB1DF0C}" type="presParOf" srcId="{07AD35E1-D256-43DA-83C5-EADA40D24E58}" destId="{36FD9A0A-96EB-49F2-8521-F48E816E0EC8}" srcOrd="3" destOrd="0" presId="urn:microsoft.com/office/officeart/2018/5/layout/IconLeafLabelList"/>
    <dgm:cxn modelId="{BD363A8F-8E8D-4F87-8CCD-3AFA2284D5DA}" type="presParOf" srcId="{B99CEF9D-AC9E-4051-B86F-E9A03DC4134A}" destId="{9482B1BA-80EC-46F3-A0AE-11681C31594D}" srcOrd="1" destOrd="0" presId="urn:microsoft.com/office/officeart/2018/5/layout/IconLeafLabelList"/>
    <dgm:cxn modelId="{CC0C7BFC-9961-49E2-B11F-505709DA8A5D}" type="presParOf" srcId="{B99CEF9D-AC9E-4051-B86F-E9A03DC4134A}" destId="{223EB2DA-046F-4890-B059-AF4AC39042B6}" srcOrd="2" destOrd="0" presId="urn:microsoft.com/office/officeart/2018/5/layout/IconLeafLabelList"/>
    <dgm:cxn modelId="{4E6A678F-37EB-4E5B-BA7E-E05E4BDAAFC6}" type="presParOf" srcId="{223EB2DA-046F-4890-B059-AF4AC39042B6}" destId="{26C10234-1B5E-44CC-A8FE-6CA5C2138EDA}" srcOrd="0" destOrd="0" presId="urn:microsoft.com/office/officeart/2018/5/layout/IconLeafLabelList"/>
    <dgm:cxn modelId="{29181CDA-8B1A-4252-A12F-476E9539A39B}" type="presParOf" srcId="{223EB2DA-046F-4890-B059-AF4AC39042B6}" destId="{AF8DD1DF-8A61-4BED-9E88-16E603A4BC88}" srcOrd="1" destOrd="0" presId="urn:microsoft.com/office/officeart/2018/5/layout/IconLeafLabelList"/>
    <dgm:cxn modelId="{C2933D33-16FA-4C05-B310-6BC5391B369C}" type="presParOf" srcId="{223EB2DA-046F-4890-B059-AF4AC39042B6}" destId="{6C8F8B7D-8661-48C0-928D-C4910F479DCB}" srcOrd="2" destOrd="0" presId="urn:microsoft.com/office/officeart/2018/5/layout/IconLeafLabelList"/>
    <dgm:cxn modelId="{4869BF70-85CD-47BB-8516-27B70D6B03D5}" type="presParOf" srcId="{223EB2DA-046F-4890-B059-AF4AC39042B6}" destId="{E8C1B787-4BB9-4C49-BE15-A7C35FDA16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67181-3C7C-47B2-9CEE-437C7A0EAAC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F122C-4796-4A69-80C8-427E4EBEE8AB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A30FB-2121-471B-BD5A-4310BE4FC94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Objective: To generate descriptive captions for images, convert them to speech, and assist visually impaired individuals.</a:t>
          </a:r>
        </a:p>
      </dsp:txBody>
      <dsp:txXfrm>
        <a:off x="1509882" y="708097"/>
        <a:ext cx="9005717" cy="1307257"/>
      </dsp:txXfrm>
    </dsp:sp>
    <dsp:sp modelId="{82DFFF42-8DEA-4676-9616-C9D7A31E4EEF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B0860-2BE4-413C-91AC-45509D98C52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89C3C-125F-4858-B14A-7B7AB25A8482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Relevance: This project aims to bridge the gap in accessibility, allowing visually impaired users to comprehend visual content through auditory means.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122F1-FAE5-4922-ACC2-DC787076505B}">
      <dsp:nvSpPr>
        <dsp:cNvPr id="0" name=""/>
        <dsp:cNvSpPr/>
      </dsp:nvSpPr>
      <dsp:spPr>
        <a:xfrm>
          <a:off x="50600" y="737554"/>
          <a:ext cx="977578" cy="977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AA324-C880-4D07-8A05-A19658889BF8}">
      <dsp:nvSpPr>
        <dsp:cNvPr id="0" name=""/>
        <dsp:cNvSpPr/>
      </dsp:nvSpPr>
      <dsp:spPr>
        <a:xfrm>
          <a:off x="255892" y="942845"/>
          <a:ext cx="566995" cy="566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FA362-DAD1-4967-9463-4779EEFDBB3E}">
      <dsp:nvSpPr>
        <dsp:cNvPr id="0" name=""/>
        <dsp:cNvSpPr/>
      </dsp:nvSpPr>
      <dsp:spPr>
        <a:xfrm>
          <a:off x="1237660" y="737554"/>
          <a:ext cx="2304293" cy="97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Source:</a:t>
          </a:r>
          <a:r>
            <a:rPr lang="en-US" sz="1500" kern="1200"/>
            <a:t> The dataset is sourced from Kaggle's Flickr8K dataset.</a:t>
          </a:r>
        </a:p>
      </dsp:txBody>
      <dsp:txXfrm>
        <a:off x="1237660" y="737554"/>
        <a:ext cx="2304293" cy="977578"/>
      </dsp:txXfrm>
    </dsp:sp>
    <dsp:sp modelId="{FE5297C5-1E94-4582-86E8-770DC8B66A56}">
      <dsp:nvSpPr>
        <dsp:cNvPr id="0" name=""/>
        <dsp:cNvSpPr/>
      </dsp:nvSpPr>
      <dsp:spPr>
        <a:xfrm>
          <a:off x="3943459" y="737554"/>
          <a:ext cx="977578" cy="977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6DDE9-7462-45FF-A673-4BD11DA22F6F}">
      <dsp:nvSpPr>
        <dsp:cNvPr id="0" name=""/>
        <dsp:cNvSpPr/>
      </dsp:nvSpPr>
      <dsp:spPr>
        <a:xfrm>
          <a:off x="4148750" y="942845"/>
          <a:ext cx="566995" cy="566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8ADE4-2400-4B1C-880D-5A2DCEDA83CD}">
      <dsp:nvSpPr>
        <dsp:cNvPr id="0" name=""/>
        <dsp:cNvSpPr/>
      </dsp:nvSpPr>
      <dsp:spPr>
        <a:xfrm>
          <a:off x="5130519" y="737554"/>
          <a:ext cx="2304293" cy="97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Content:</a:t>
          </a:r>
          <a:r>
            <a:rPr lang="en-US" sz="1500" kern="1200"/>
            <a:t> The dataset contains 8,000 images, each annotated with five unique captions.</a:t>
          </a:r>
        </a:p>
      </dsp:txBody>
      <dsp:txXfrm>
        <a:off x="5130519" y="737554"/>
        <a:ext cx="2304293" cy="97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3413B-872B-4B74-A638-137B753E3439}">
      <dsp:nvSpPr>
        <dsp:cNvPr id="0" name=""/>
        <dsp:cNvSpPr/>
      </dsp:nvSpPr>
      <dsp:spPr>
        <a:xfrm>
          <a:off x="0" y="123509"/>
          <a:ext cx="444817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Data Understanding:</a:t>
          </a:r>
          <a:endParaRPr lang="en-US" sz="1600" kern="1200" dirty="0"/>
        </a:p>
      </dsp:txBody>
      <dsp:txXfrm>
        <a:off x="18734" y="142243"/>
        <a:ext cx="4410707" cy="346292"/>
      </dsp:txXfrm>
    </dsp:sp>
    <dsp:sp modelId="{2266C8DD-6490-453C-BAB9-32CCD31CABBC}">
      <dsp:nvSpPr>
        <dsp:cNvPr id="0" name=""/>
        <dsp:cNvSpPr/>
      </dsp:nvSpPr>
      <dsp:spPr>
        <a:xfrm>
          <a:off x="0" y="507269"/>
          <a:ext cx="444817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3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Description:</a:t>
          </a:r>
          <a:r>
            <a:rPr lang="en-US" sz="1200" kern="1200" dirty="0"/>
            <a:t> Load and examine the dataset to understand its structure.</a:t>
          </a:r>
        </a:p>
      </dsp:txBody>
      <dsp:txXfrm>
        <a:off x="0" y="507269"/>
        <a:ext cx="4448175" cy="380880"/>
      </dsp:txXfrm>
    </dsp:sp>
    <dsp:sp modelId="{E91BEE9F-0507-47BA-B247-6C0E70DE3D26}">
      <dsp:nvSpPr>
        <dsp:cNvPr id="0" name=""/>
        <dsp:cNvSpPr/>
      </dsp:nvSpPr>
      <dsp:spPr>
        <a:xfrm>
          <a:off x="0" y="888149"/>
          <a:ext cx="444817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Data Preprocessing:</a:t>
          </a:r>
          <a:endParaRPr lang="en-US" sz="1600" kern="1200"/>
        </a:p>
      </dsp:txBody>
      <dsp:txXfrm>
        <a:off x="18734" y="906883"/>
        <a:ext cx="4410707" cy="346292"/>
      </dsp:txXfrm>
    </dsp:sp>
    <dsp:sp modelId="{9AC6FF37-7851-4393-883B-6BB8E28A5641}">
      <dsp:nvSpPr>
        <dsp:cNvPr id="0" name=""/>
        <dsp:cNvSpPr/>
      </dsp:nvSpPr>
      <dsp:spPr>
        <a:xfrm>
          <a:off x="0" y="1271910"/>
          <a:ext cx="4448175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3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Steps: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Resizing and normalizing images.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Tokenizing captions and building a vocabulary.</a:t>
          </a:r>
        </a:p>
      </dsp:txBody>
      <dsp:txXfrm>
        <a:off x="0" y="1271910"/>
        <a:ext cx="4448175" cy="629280"/>
      </dsp:txXfrm>
    </dsp:sp>
    <dsp:sp modelId="{58DD7E22-59AD-4569-A838-17B3DE278AA7}">
      <dsp:nvSpPr>
        <dsp:cNvPr id="0" name=""/>
        <dsp:cNvSpPr/>
      </dsp:nvSpPr>
      <dsp:spPr>
        <a:xfrm>
          <a:off x="0" y="1901190"/>
          <a:ext cx="444817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Train-Test Split:</a:t>
          </a:r>
          <a:endParaRPr lang="en-US" sz="1600" kern="1200"/>
        </a:p>
      </dsp:txBody>
      <dsp:txXfrm>
        <a:off x="18734" y="1919924"/>
        <a:ext cx="4410707" cy="346292"/>
      </dsp:txXfrm>
    </dsp:sp>
    <dsp:sp modelId="{4BA5A661-51E8-4653-A2E6-934BC81759EC}">
      <dsp:nvSpPr>
        <dsp:cNvPr id="0" name=""/>
        <dsp:cNvSpPr/>
      </dsp:nvSpPr>
      <dsp:spPr>
        <a:xfrm>
          <a:off x="0" y="2284950"/>
          <a:ext cx="444817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3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Description:</a:t>
          </a:r>
          <a:r>
            <a:rPr lang="en-US" sz="1200" kern="1200" dirty="0"/>
            <a:t> Split the dataset into training and testing sets.</a:t>
          </a:r>
        </a:p>
      </dsp:txBody>
      <dsp:txXfrm>
        <a:off x="0" y="2284950"/>
        <a:ext cx="4448175" cy="264960"/>
      </dsp:txXfrm>
    </dsp:sp>
    <dsp:sp modelId="{013C2148-69B5-4E51-A53C-CE3F12719277}">
      <dsp:nvSpPr>
        <dsp:cNvPr id="0" name=""/>
        <dsp:cNvSpPr/>
      </dsp:nvSpPr>
      <dsp:spPr>
        <a:xfrm>
          <a:off x="0" y="2549910"/>
          <a:ext cx="444817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Model Building:</a:t>
          </a:r>
          <a:endParaRPr lang="en-US" sz="1600" kern="1200"/>
        </a:p>
      </dsp:txBody>
      <dsp:txXfrm>
        <a:off x="18734" y="2568644"/>
        <a:ext cx="4410707" cy="346292"/>
      </dsp:txXfrm>
    </dsp:sp>
    <dsp:sp modelId="{90E1029A-389F-4146-95E2-B6056CAC449F}">
      <dsp:nvSpPr>
        <dsp:cNvPr id="0" name=""/>
        <dsp:cNvSpPr/>
      </dsp:nvSpPr>
      <dsp:spPr>
        <a:xfrm>
          <a:off x="0" y="2933670"/>
          <a:ext cx="4448175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3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Components: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CNN Encoder: Extracts image features.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Attention Mechanism: Focuses on important parts of the image.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RNN Decoder: Generates captions.</a:t>
          </a:r>
        </a:p>
      </dsp:txBody>
      <dsp:txXfrm>
        <a:off x="0" y="2933670"/>
        <a:ext cx="4448175" cy="828000"/>
      </dsp:txXfrm>
    </dsp:sp>
    <dsp:sp modelId="{72A3922C-36BE-49E1-87CA-B8EF7227097C}">
      <dsp:nvSpPr>
        <dsp:cNvPr id="0" name=""/>
        <dsp:cNvSpPr/>
      </dsp:nvSpPr>
      <dsp:spPr>
        <a:xfrm>
          <a:off x="0" y="3761670"/>
          <a:ext cx="444817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Model Evaluation:</a:t>
          </a:r>
          <a:endParaRPr lang="en-US" sz="1600" kern="1200"/>
        </a:p>
      </dsp:txBody>
      <dsp:txXfrm>
        <a:off x="18734" y="3780404"/>
        <a:ext cx="4410707" cy="346292"/>
      </dsp:txXfrm>
    </dsp:sp>
    <dsp:sp modelId="{BECDC03C-AF41-4F5E-89D0-A857F12AD5BE}">
      <dsp:nvSpPr>
        <dsp:cNvPr id="0" name=""/>
        <dsp:cNvSpPr/>
      </dsp:nvSpPr>
      <dsp:spPr>
        <a:xfrm>
          <a:off x="0" y="4145430"/>
          <a:ext cx="444817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3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Metrics:</a:t>
          </a:r>
          <a:r>
            <a:rPr lang="en-US" sz="1200" kern="1200" dirty="0"/>
            <a:t> BLEU score and qualitative assessments.</a:t>
          </a:r>
        </a:p>
      </dsp:txBody>
      <dsp:txXfrm>
        <a:off x="0" y="4145430"/>
        <a:ext cx="4448175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D686-B7AA-49F1-9DF5-8E129C5C05F2}">
      <dsp:nvSpPr>
        <dsp:cNvPr id="0" name=""/>
        <dsp:cNvSpPr/>
      </dsp:nvSpPr>
      <dsp:spPr>
        <a:xfrm>
          <a:off x="1167660" y="497700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D11DA-C8FE-4F75-B508-F329BC2FEAD4}">
      <dsp:nvSpPr>
        <dsp:cNvPr id="0" name=""/>
        <dsp:cNvSpPr/>
      </dsp:nvSpPr>
      <dsp:spPr>
        <a:xfrm>
          <a:off x="1294668" y="624708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EA769-7663-4908-93D2-67A6FF6BDC3A}">
      <dsp:nvSpPr>
        <dsp:cNvPr id="0" name=""/>
        <dsp:cNvSpPr/>
      </dsp:nvSpPr>
      <dsp:spPr>
        <a:xfrm>
          <a:off x="1902060" y="49770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Text-to-Speech (TTS): </a:t>
          </a:r>
          <a:r>
            <a:rPr lang="en-US" sz="1100" b="0" i="0" kern="1200" baseline="0" dirty="0"/>
            <a:t>Google Text To Speech is used for converting the generated Image caption to Audio</a:t>
          </a:r>
          <a:endParaRPr lang="en-US" sz="1100" b="0" kern="1200" dirty="0"/>
        </a:p>
      </dsp:txBody>
      <dsp:txXfrm>
        <a:off x="1902060" y="497700"/>
        <a:ext cx="1425599" cy="604800"/>
      </dsp:txXfrm>
    </dsp:sp>
    <dsp:sp modelId="{BF298C75-6FC8-4BA6-B3B3-CB7D4A91BD3F}">
      <dsp:nvSpPr>
        <dsp:cNvPr id="0" name=""/>
        <dsp:cNvSpPr/>
      </dsp:nvSpPr>
      <dsp:spPr>
        <a:xfrm>
          <a:off x="3576060" y="497700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418FA-89D1-46C0-9F4E-A5F8CA66623B}">
      <dsp:nvSpPr>
        <dsp:cNvPr id="0" name=""/>
        <dsp:cNvSpPr/>
      </dsp:nvSpPr>
      <dsp:spPr>
        <a:xfrm>
          <a:off x="3703068" y="624708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B2248-DD68-4ED9-A7FB-323B5F2BCCBA}">
      <dsp:nvSpPr>
        <dsp:cNvPr id="0" name=""/>
        <dsp:cNvSpPr/>
      </dsp:nvSpPr>
      <dsp:spPr>
        <a:xfrm>
          <a:off x="4310460" y="49770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Demo:</a:t>
          </a:r>
          <a:r>
            <a:rPr lang="en-US" sz="1100" b="0" i="0" kern="1200" baseline="0" dirty="0"/>
            <a:t> </a:t>
          </a:r>
          <a:endParaRPr lang="en-US" sz="1100" kern="1200" dirty="0"/>
        </a:p>
      </dsp:txBody>
      <dsp:txXfrm>
        <a:off x="4310460" y="497700"/>
        <a:ext cx="1425599" cy="60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EA075-6AAA-4D68-901D-43A29E8CF212}">
      <dsp:nvSpPr>
        <dsp:cNvPr id="0" name=""/>
        <dsp:cNvSpPr/>
      </dsp:nvSpPr>
      <dsp:spPr>
        <a:xfrm>
          <a:off x="2406862" y="95298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8DC8-1DF3-461B-A379-370D22856501}">
      <dsp:nvSpPr>
        <dsp:cNvPr id="0" name=""/>
        <dsp:cNvSpPr/>
      </dsp:nvSpPr>
      <dsp:spPr>
        <a:xfrm>
          <a:off x="1457081" y="205108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Impact: </a:t>
          </a:r>
          <a:r>
            <a:rPr lang="en-US" sz="1500" b="0" i="0" kern="1200" baseline="0"/>
            <a:t>The project helps visually impaired people to visualize the image via the audio they listen to. </a:t>
          </a:r>
          <a:endParaRPr lang="en-US" sz="1500" b="0" kern="1200"/>
        </a:p>
      </dsp:txBody>
      <dsp:txXfrm>
        <a:off x="1457081" y="2051087"/>
        <a:ext cx="3453750" cy="720000"/>
      </dsp:txXfrm>
    </dsp:sp>
    <dsp:sp modelId="{5D86626F-BDDD-4665-A592-9AB54A672A64}">
      <dsp:nvSpPr>
        <dsp:cNvPr id="0" name=""/>
        <dsp:cNvSpPr/>
      </dsp:nvSpPr>
      <dsp:spPr>
        <a:xfrm>
          <a:off x="2406862" y="3634525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99ED3-E436-420F-8CEE-CE073D3F012B}">
      <dsp:nvSpPr>
        <dsp:cNvPr id="0" name=""/>
        <dsp:cNvSpPr/>
      </dsp:nvSpPr>
      <dsp:spPr>
        <a:xfrm>
          <a:off x="1457081" y="5590314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Improvements:</a:t>
          </a:r>
          <a:r>
            <a:rPr lang="en-US" sz="1500" b="0" i="0" kern="1200" baseline="0" dirty="0"/>
            <a:t> Deployment of model to wearable devices to help visually impaired people. </a:t>
          </a:r>
          <a:endParaRPr lang="en-US" sz="1500" kern="1200" dirty="0"/>
        </a:p>
      </dsp:txBody>
      <dsp:txXfrm>
        <a:off x="1457081" y="5590314"/>
        <a:ext cx="345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3544D-785B-4F35-93C4-4A14F1454E66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8AA1C-C241-4040-8051-497A3F5A1BA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D9A0A-96EB-49F2-8521-F48E816E0EC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Summary:</a:t>
          </a:r>
          <a:r>
            <a:rPr lang="en-US" sz="1100" b="0" i="0" kern="1200" baseline="0"/>
            <a:t> We have successfully built ENCODER Decoder based model with enhanced attention model for better image captioning. The captions were then converted to audio to help visually impaired people</a:t>
          </a:r>
          <a:endParaRPr lang="en-US" sz="1100" kern="1200"/>
        </a:p>
      </dsp:txBody>
      <dsp:txXfrm>
        <a:off x="1342800" y="3255669"/>
        <a:ext cx="3600000" cy="720000"/>
      </dsp:txXfrm>
    </dsp:sp>
    <dsp:sp modelId="{26C10234-1B5E-44CC-A8FE-6CA5C2138EDA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DD1DF-8A61-4BED-9E88-16E603A4BC8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1B787-4BB9-4C49-BE15-A7C35FDA161B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/>
            <a:t>Acknowledgments:</a:t>
          </a:r>
          <a:r>
            <a:rPr lang="en-US" sz="1100" b="0" i="0" kern="1200" baseline="0" dirty="0"/>
            <a:t> thanks a lot, to all the support and seamless learning experience from </a:t>
          </a:r>
          <a:r>
            <a:rPr lang="en-US" sz="1100" b="0" i="0" kern="1200" baseline="0" dirty="0" err="1"/>
            <a:t>Upgrad</a:t>
          </a:r>
          <a:r>
            <a:rPr lang="en-US" sz="1100" b="0" i="0" kern="1200" baseline="0" dirty="0"/>
            <a:t> team and university of Arizona.</a:t>
          </a:r>
          <a:endParaRPr lang="en-US" sz="1100" kern="1200" dirty="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658-27C2-8F19-47BE-D277014B9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BB114-2BB5-980B-1ED7-E24BCA2CC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2FC4-9F42-3E0E-5217-A7EF66CF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63A3-2601-0E6B-9CDB-DB538A0B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56B3-2B88-D9AB-DF68-4C3770D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6636-E566-E572-1F27-B74631EB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BA8BE-1671-63E4-1E6F-43F333F9D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1037-E44A-49C5-17E5-EE761601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FB82-E29E-F519-EEFD-E98A0E56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A6CA-1325-D7D2-AC08-BE941B2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6F63C-5A9A-85A9-3F20-6D919E77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E595-D8F7-4BE5-5C82-CCFD7A61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C52A-7AB9-3830-D2DC-3E744ED6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2650-9EC1-7700-22A6-AE15323F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61FA-6A55-DB7A-C19E-10268984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A629-E1D3-0BB4-C20F-84C5237B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D465-EF8F-256B-BE90-0297459F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3D63-7EB5-396F-B7CD-8BA3403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BFA6-A90B-3824-600F-4EA2D7B9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26D0-7A18-278E-20B5-E251143A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347-CC5E-5EC0-B492-141F392F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C416-C2C6-2A47-25C8-271D6EBC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1F13-AEB1-D3D8-35CF-A16FCD6B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3D4E-039A-03BE-0D80-E3A3F1C9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ACB4-A624-124B-9D9E-49219AE2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0E99-4152-80C4-0F7C-08003E27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1B9B-FB61-2D1B-B9D7-28097EB10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CD224-A733-D9B1-9C8D-539F1A95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5485-7158-7544-FECB-0D37EFE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BFC0B-BAE9-A5A5-AEF6-BF99E8EE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3FAB5-BB6B-C190-6FAB-AAFDBF3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9A6-FE6E-E4AE-F478-0CE6F231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8ED7-627C-79C1-51BA-9BE763CE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F177D-9605-C5CE-5E61-413CA07B2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6F54D-09A6-E6DF-330A-14F376792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BF612-C3DF-7548-415B-256479A3E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A69D-815A-F4B3-432E-9E99CB34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1E469-91A4-48B2-48EB-07284E50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BA5EC-ACBA-1757-BEAB-917BE53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BC0B-894E-5AD8-656C-82600215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538C-C153-1AE7-C3FC-2701DB61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290F3-9F60-678B-F3AD-B4811F36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A802A-4ACC-F106-5F22-E7EFE3CD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90CD8-C540-605D-E5BB-4E84501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F290E-1EB7-94D3-848E-A7BC940D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7F011-2D7D-3615-0686-95B9DDB6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BF69-0A5C-F6E5-DAC9-426140BF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D513-8940-19B3-B87A-C0A7B9CB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6C70E-60E4-E30D-C0D1-6A7777C1F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A97-05D2-1857-9671-940F2417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9892-35E0-50CC-CEE1-78801D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C786-34B2-1FA5-EE34-8F6D0D0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8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AD74-5482-6730-8EB5-6A5731D6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3984D-4F6F-CA65-1574-F2A1A8F8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32E4C-87AA-F579-FC3F-3B668F8A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7723-C643-5730-BE9C-5F0328B8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E182-20DD-677A-97E6-F7F740EB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0935D-66F5-46BF-CBAE-C04B9546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C2BB-D6D2-B783-6895-E9243007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8785-A2F4-A1C6-E81D-1C6BC028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B70F-97C4-3010-9AE5-4CF110B70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568E-D02E-408F-BB14-50D68E65B0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CA57-33FE-1236-81E5-9BB961F41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DFC1-468E-C171-5BEB-CF2B7D0DF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1ECE-97B9-4835-A034-2CB377F4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9.jpg"/><Relationship Id="rId4" Type="http://schemas.openxmlformats.org/officeDocument/2006/relationships/diagramData" Target="../diagrams/data4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6BDA56-82A6-E9B8-7FE3-4C2551EC60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01162" y="3050434"/>
            <a:ext cx="3722933" cy="757130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Eye For the Blind</a:t>
            </a:r>
            <a:b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n-US" sz="24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59E23-4388-B8AB-F384-B59CD929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Dinesh Vhatte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Capstone Project Year 2 - MS in Data Science, University of Arizona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3DEBD-2816-C871-43F5-0B6735D94D88}"/>
              </a:ext>
            </a:extLst>
          </p:cNvPr>
          <p:cNvSpPr txBox="1"/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Image Captioning with Attention Mechanism for Accessibility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Enhancing Image Understanding for the Visually Impaired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55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D8A59-79D9-6C3B-9464-369CCBAD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7F4365E-A258-D222-F551-F664F37B5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615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09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C708F-60B1-EB31-752A-B36AEC6E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BF6C9-BCC2-A3C9-5B78-412CACC02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20801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5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8CC3-3C55-6C7F-67D9-7A5353D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/>
              <a:t>Dataset Overview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F6508-C35F-F15D-FA61-23196DBD4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288787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0404CF-AF04-07BC-2323-9E025E143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" y="652463"/>
            <a:ext cx="11877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BAC2-5B40-6AF5-5E98-0CBFB57E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Project Pipeline</a:t>
            </a:r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4DFD7B-C60D-CAEF-2850-D9270DC65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862549"/>
              </p:ext>
            </p:extLst>
          </p:nvPr>
        </p:nvGraphicFramePr>
        <p:xfrm>
          <a:off x="323850" y="1828800"/>
          <a:ext cx="4448175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ACA2C32-D3A2-1D0D-7F11-0CF53FBD72C3}"/>
              </a:ext>
            </a:extLst>
          </p:cNvPr>
          <p:cNvGrpSpPr/>
          <p:nvPr/>
        </p:nvGrpSpPr>
        <p:grpSpPr>
          <a:xfrm>
            <a:off x="4685579" y="1381077"/>
            <a:ext cx="6691439" cy="4403623"/>
            <a:chOff x="4685579" y="1381077"/>
            <a:chExt cx="6691439" cy="4403623"/>
          </a:xfrm>
        </p:grpSpPr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2353E4F4-5A3E-A2D4-5E43-949F6F9B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672" y="1381077"/>
              <a:ext cx="6389346" cy="410515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7294D-F40C-9FA5-342C-7C07B61FC5E6}"/>
                </a:ext>
              </a:extLst>
            </p:cNvPr>
            <p:cNvSpPr txBox="1"/>
            <p:nvPr/>
          </p:nvSpPr>
          <p:spPr>
            <a:xfrm rot="16200000">
              <a:off x="3948967" y="3460761"/>
              <a:ext cx="1781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word count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93465A-368D-DBD6-E012-6BA67D7068ED}"/>
                </a:ext>
              </a:extLst>
            </p:cNvPr>
            <p:cNvSpPr txBox="1"/>
            <p:nvPr/>
          </p:nvSpPr>
          <p:spPr>
            <a:xfrm>
              <a:off x="7591425" y="5476923"/>
              <a:ext cx="111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8F8C1-A2EC-32F8-92BE-41BB8B5F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Model Architecture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B5405-F7A7-9356-D145-529FB406B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Encoder (CNN):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Extracts features from images.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Attention Mechanism: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Allows the model to focus on different parts of the image.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Decoder (RNN):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Generates captions using image features and attention weights.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81E77-5403-994B-C239-F333ECED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3573681"/>
            <a:ext cx="5138928" cy="245383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80F6AB9-6ABF-5EE0-C14F-B276212AB12B}"/>
              </a:ext>
            </a:extLst>
          </p:cNvPr>
          <p:cNvGrpSpPr/>
          <p:nvPr/>
        </p:nvGrpSpPr>
        <p:grpSpPr>
          <a:xfrm>
            <a:off x="7195488" y="517600"/>
            <a:ext cx="3988463" cy="2743200"/>
            <a:chOff x="6096000" y="3429000"/>
            <a:chExt cx="4623853" cy="318021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36309A5-F530-5797-44E5-3B81AF55F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4623853" cy="25913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FDE671-E3E6-12BC-0334-4DE6EA7218C0}"/>
                </a:ext>
              </a:extLst>
            </p:cNvPr>
            <p:cNvSpPr txBox="1"/>
            <p:nvPr/>
          </p:nvSpPr>
          <p:spPr>
            <a:xfrm>
              <a:off x="6415840" y="6239879"/>
              <a:ext cx="398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86384">
                <a:spcAft>
                  <a:spcPts val="600"/>
                </a:spcAft>
              </a:pPr>
              <a:r>
                <a:rPr lang="en-US" sz="15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Attention Mechanism – Beam Search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81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9365-3582-0026-7610-52329D6B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Training 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59401F-895F-DA96-2583-EBC0A0BC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Adam optimizer is used during training</a:t>
            </a:r>
          </a:p>
          <a:p>
            <a:r>
              <a:rPr lang="en-US" sz="2000"/>
              <a:t>Model trained with 15 epochs</a:t>
            </a:r>
          </a:p>
          <a:p>
            <a:r>
              <a:rPr lang="en-US" sz="2000"/>
              <a:t>Loss plot obtained for each epoch</a:t>
            </a:r>
          </a:p>
          <a:p>
            <a:r>
              <a:rPr lang="en-US" sz="2000"/>
              <a:t>Model shows very good convergence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512B0-5174-F5CA-B2DA-2BD2F396B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" b="3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7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B316C-9176-2719-0647-40699D2C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Model Evaluation and Prediction on Unseen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DE94-5155-AF4D-5AA5-D98A5A82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Metrics: BLEU (Bilingual Evaluation Understudy) is a metric for evaluating the quality of text generated by machine translation models by comparing it to one or more reference translations.  Scores range from 0 to 1, where 1 indicates perfect similarity.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sample test we had </a:t>
            </a:r>
          </a:p>
          <a:p>
            <a:pPr lvl="1"/>
            <a:r>
              <a:rPr lang="en-US" sz="2200" dirty="0"/>
              <a:t>BLEU score: 60.65 </a:t>
            </a:r>
          </a:p>
          <a:p>
            <a:pPr lvl="1"/>
            <a:r>
              <a:rPr lang="en-US" sz="2200" dirty="0"/>
              <a:t>Real Caption: </a:t>
            </a:r>
            <a:r>
              <a:rPr lang="en-US" altLang="en-US" sz="2200" dirty="0"/>
              <a:t>a man in a red kayak through a wave </a:t>
            </a:r>
            <a:endParaRPr lang="en-US" sz="2200" dirty="0"/>
          </a:p>
          <a:p>
            <a:pPr lvl="1"/>
            <a:r>
              <a:rPr lang="en-US" sz="2200" dirty="0"/>
              <a:t>Prediction Caption: a man in a red kayak 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E6D8CD-039C-8340-568B-4D00AC7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50" y="1733750"/>
            <a:ext cx="2996925" cy="51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4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C8BD-2ED8-B1BB-C3AC-51B82C4C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800"/>
              <a:t>Conversion to Speech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F8C0DDE-28DE-CD76-4E49-192579AC1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896162"/>
              </p:ext>
            </p:extLst>
          </p:nvPr>
        </p:nvGraphicFramePr>
        <p:xfrm>
          <a:off x="4654294" y="4562856"/>
          <a:ext cx="6903721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4DC5D269-DEE0-5B66-ADE6-63D2A830EE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8585" y="0"/>
            <a:ext cx="5020367" cy="4206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AE6CA4-65EE-0CE1-116F-A2F4E11F44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3" y="302795"/>
            <a:ext cx="6667500" cy="3600450"/>
          </a:xfrm>
          <a:prstGeom prst="rect">
            <a:avLst/>
          </a:prstGeom>
        </p:spPr>
      </p:pic>
      <p:pic>
        <p:nvPicPr>
          <p:cNvPr id="24" name="Predicted_text(2)">
            <a:hlinkClick r:id="" action="ppaction://media"/>
            <a:extLst>
              <a:ext uri="{FF2B5EF4-FFF2-40B4-BE49-F238E27FC236}">
                <a16:creationId xmlns:a16="http://schemas.microsoft.com/office/drawing/2014/main" id="{82D21402-F045-1F86-D04F-B79F8F0CAA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847444" y="5525107"/>
            <a:ext cx="487363" cy="487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89CA9-7A5A-3701-0F03-26055D382EB6}"/>
              </a:ext>
            </a:extLst>
          </p:cNvPr>
          <p:cNvSpPr txBox="1"/>
          <p:nvPr/>
        </p:nvSpPr>
        <p:spPr>
          <a:xfrm>
            <a:off x="9455318" y="4865651"/>
            <a:ext cx="17589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Generated Caption for the test Image - a man in a red kayak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1B33D-F8BA-EF25-8ABE-0E60283BD736}"/>
              </a:ext>
            </a:extLst>
          </p:cNvPr>
          <p:cNvSpPr txBox="1"/>
          <p:nvPr/>
        </p:nvSpPr>
        <p:spPr>
          <a:xfrm>
            <a:off x="9030669" y="6012470"/>
            <a:ext cx="1758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Click on this icon to run the demo audio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93A38-30B2-D6DA-BD38-145ECBB578D2}"/>
              </a:ext>
            </a:extLst>
          </p:cNvPr>
          <p:cNvSpPr txBox="1"/>
          <p:nvPr/>
        </p:nvSpPr>
        <p:spPr>
          <a:xfrm>
            <a:off x="9376328" y="4168410"/>
            <a:ext cx="175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 Image</a:t>
            </a:r>
          </a:p>
        </p:txBody>
      </p:sp>
    </p:spTree>
    <p:extLst>
      <p:ext uri="{BB962C8B-B14F-4D97-AF65-F5344CB8AC3E}">
        <p14:creationId xmlns:p14="http://schemas.microsoft.com/office/powerpoint/2010/main" val="18788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389DC-E0EE-A585-65F6-54154A6A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and Future Work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6BC591-A2CE-107D-4C9F-CABB43C65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78400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52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489</Words>
  <Application>Microsoft Office PowerPoint</Application>
  <PresentationFormat>Widescreen</PresentationFormat>
  <Paragraphs>61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Eye For the Blind </vt:lpstr>
      <vt:lpstr>Introduction</vt:lpstr>
      <vt:lpstr>Dataset Overview</vt:lpstr>
      <vt:lpstr>Project Pipeline</vt:lpstr>
      <vt:lpstr>Model Architecture</vt:lpstr>
      <vt:lpstr>Training Process</vt:lpstr>
      <vt:lpstr>Model Evaluation and Prediction on Unseen Data</vt:lpstr>
      <vt:lpstr>Conversion to Speech</vt:lpstr>
      <vt:lpstr>Impact and Future Work</vt:lpstr>
      <vt:lpstr>Conclusion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For the Blind </dc:title>
  <dc:creator>Vhatte, Dinesh M</dc:creator>
  <cp:lastModifiedBy>Vhatte, Dinesh M</cp:lastModifiedBy>
  <cp:revision>16</cp:revision>
  <dcterms:created xsi:type="dcterms:W3CDTF">2024-06-14T09:21:05Z</dcterms:created>
  <dcterms:modified xsi:type="dcterms:W3CDTF">2024-06-15T19:27:56Z</dcterms:modified>
</cp:coreProperties>
</file>