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38D19-5FE8-405B-94FA-260F10DFE3A6}" v="1" dt="2022-10-04T09:27:29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Vinayagam" userId="67c9d79a-1f81-4d70-879f-61c4816fcf47" providerId="ADAL" clId="{06338D19-5FE8-405B-94FA-260F10DFE3A6}"/>
    <pc:docChg chg="custSel modSld">
      <pc:chgData name="Dinesh Vinayagam" userId="67c9d79a-1f81-4d70-879f-61c4816fcf47" providerId="ADAL" clId="{06338D19-5FE8-405B-94FA-260F10DFE3A6}" dt="2022-10-04T09:28:12.243" v="115" actId="20577"/>
      <pc:docMkLst>
        <pc:docMk/>
      </pc:docMkLst>
      <pc:sldChg chg="modSp mod">
        <pc:chgData name="Dinesh Vinayagam" userId="67c9d79a-1f81-4d70-879f-61c4816fcf47" providerId="ADAL" clId="{06338D19-5FE8-405B-94FA-260F10DFE3A6}" dt="2022-10-04T09:28:12.243" v="115" actId="20577"/>
        <pc:sldMkLst>
          <pc:docMk/>
          <pc:sldMk cId="2830196892" sldId="256"/>
        </pc:sldMkLst>
        <pc:spChg chg="mod">
          <ac:chgData name="Dinesh Vinayagam" userId="67c9d79a-1f81-4d70-879f-61c4816fcf47" providerId="ADAL" clId="{06338D19-5FE8-405B-94FA-260F10DFE3A6}" dt="2022-10-04T09:28:12.243" v="115" actId="20577"/>
          <ac:spMkLst>
            <pc:docMk/>
            <pc:sldMk cId="2830196892" sldId="256"/>
            <ac:spMk id="2" creationId="{A656F64A-A774-460E-AD7E-5A6E1474596C}"/>
          </ac:spMkLst>
        </pc:spChg>
      </pc:sldChg>
      <pc:sldChg chg="addSp modSp mod">
        <pc:chgData name="Dinesh Vinayagam" userId="67c9d79a-1f81-4d70-879f-61c4816fcf47" providerId="ADAL" clId="{06338D19-5FE8-405B-94FA-260F10DFE3A6}" dt="2022-10-04T09:27:45.442" v="106" actId="1076"/>
        <pc:sldMkLst>
          <pc:docMk/>
          <pc:sldMk cId="516804934" sldId="258"/>
        </pc:sldMkLst>
        <pc:spChg chg="mod">
          <ac:chgData name="Dinesh Vinayagam" userId="67c9d79a-1f81-4d70-879f-61c4816fcf47" providerId="ADAL" clId="{06338D19-5FE8-405B-94FA-260F10DFE3A6}" dt="2022-10-04T09:24:42.146" v="16" actId="1076"/>
          <ac:spMkLst>
            <pc:docMk/>
            <pc:sldMk cId="516804934" sldId="258"/>
            <ac:spMk id="5" creationId="{243CF725-88FB-4E15-92BA-7D7700FD0E79}"/>
          </ac:spMkLst>
        </pc:spChg>
        <pc:spChg chg="mod">
          <ac:chgData name="Dinesh Vinayagam" userId="67c9d79a-1f81-4d70-879f-61c4816fcf47" providerId="ADAL" clId="{06338D19-5FE8-405B-94FA-260F10DFE3A6}" dt="2022-10-04T09:26:52.013" v="43" actId="27636"/>
          <ac:spMkLst>
            <pc:docMk/>
            <pc:sldMk cId="516804934" sldId="258"/>
            <ac:spMk id="6" creationId="{570D6952-6D7E-458D-AB08-3EE25F369179}"/>
          </ac:spMkLst>
        </pc:spChg>
        <pc:spChg chg="mod">
          <ac:chgData name="Dinesh Vinayagam" userId="67c9d79a-1f81-4d70-879f-61c4816fcf47" providerId="ADAL" clId="{06338D19-5FE8-405B-94FA-260F10DFE3A6}" dt="2022-10-04T09:27:17.080" v="98" actId="1076"/>
          <ac:spMkLst>
            <pc:docMk/>
            <pc:sldMk cId="516804934" sldId="258"/>
            <ac:spMk id="7" creationId="{0792F238-CA71-43B2-BC80-4699ECD82EE9}"/>
          </ac:spMkLst>
        </pc:spChg>
        <pc:spChg chg="mod">
          <ac:chgData name="Dinesh Vinayagam" userId="67c9d79a-1f81-4d70-879f-61c4816fcf47" providerId="ADAL" clId="{06338D19-5FE8-405B-94FA-260F10DFE3A6}" dt="2022-10-04T09:27:24.893" v="100" actId="20577"/>
          <ac:spMkLst>
            <pc:docMk/>
            <pc:sldMk cId="516804934" sldId="258"/>
            <ac:spMk id="8" creationId="{19C84FA2-C4EF-4681-8A08-4A312656ADA9}"/>
          </ac:spMkLst>
        </pc:spChg>
        <pc:picChg chg="add mod">
          <ac:chgData name="Dinesh Vinayagam" userId="67c9d79a-1f81-4d70-879f-61c4816fcf47" providerId="ADAL" clId="{06338D19-5FE8-405B-94FA-260F10DFE3A6}" dt="2022-10-04T09:27:45.442" v="106" actId="1076"/>
          <ac:picMkLst>
            <pc:docMk/>
            <pc:sldMk cId="516804934" sldId="258"/>
            <ac:picMk id="3" creationId="{DDA39412-61FC-4E99-A3A5-E78E0E82CE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46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53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0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4A38-2D6A-4DEC-9D79-8706C9BE40C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CFE984-9E05-47DD-A5D5-DA49F8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F64A-A774-460E-AD7E-5A6E14745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Linear Search and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95F7-5065-4E6B-AFF4-ABE898039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DINESH V</a:t>
            </a:r>
          </a:p>
        </p:txBody>
      </p:sp>
    </p:spTree>
    <p:extLst>
      <p:ext uri="{BB962C8B-B14F-4D97-AF65-F5344CB8AC3E}">
        <p14:creationId xmlns:p14="http://schemas.microsoft.com/office/powerpoint/2010/main" val="28301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3F7C-90E3-4800-98AB-C73F9C7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pic>
        <p:nvPicPr>
          <p:cNvPr id="1026" name="Picture 2" descr="Analysis of Algorithms | Big-O analysis - GeeksforGeeks">
            <a:extLst>
              <a:ext uri="{FF2B5EF4-FFF2-40B4-BE49-F238E27FC236}">
                <a16:creationId xmlns:a16="http://schemas.microsoft.com/office/drawing/2014/main" id="{330821F9-A874-4AC3-ABA4-83647E46957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930400"/>
            <a:ext cx="5781675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9B35B-C23C-40CC-9215-91F8C5CE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327150"/>
            <a:ext cx="5082730" cy="52482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 in Data Structure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express algorithmic complexity using algebraic terms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upper bound of an algorithm's runtime and calculates the time and amount of memory needed to execute the algorithm for an input value.</a:t>
            </a: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 in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 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tells us how well an algorithm will perform in a particular situation. In other words, it gives an algorithm's upper-bound runtime or worst-case complexity.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1201-718D-4125-A9E7-D67344CF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Linear and Binary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F725-88FB-4E15-92BA-7D7700FD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869" y="1757560"/>
            <a:ext cx="4185623" cy="576262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D6952-6D7E-458D-AB08-3EE25F36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356442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called sequential search.</a:t>
            </a:r>
          </a:p>
          <a:p>
            <a:r>
              <a:rPr lang="en-US" dirty="0"/>
              <a:t>It is simply scans the element at a time.</a:t>
            </a:r>
          </a:p>
          <a:p>
            <a:r>
              <a:rPr lang="en-US" dirty="0"/>
              <a:t>The time complexity of linear search O(n)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92F238-CA71-43B2-BC80-4699ECD82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8938" y="1181298"/>
            <a:ext cx="4185618" cy="576262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C84FA2-C4EF-4681-8A08-4A312656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5" y="1805382"/>
            <a:ext cx="4185617" cy="38157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called Half interval Search.</a:t>
            </a:r>
          </a:p>
          <a:p>
            <a:r>
              <a:rPr lang="en-US" dirty="0"/>
              <a:t>It scans the element by splitting the array in two parts.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 Binary search is a search in which the middle element is calculated to check whether it is smaller or larger than the element which is to be searched.</a:t>
            </a:r>
          </a:p>
          <a:p>
            <a:r>
              <a:rPr lang="en-US" sz="2000" dirty="0">
                <a:solidFill>
                  <a:srgbClr val="333333"/>
                </a:solidFill>
                <a:latin typeface="inter-regular"/>
              </a:rPr>
              <a:t>It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does not scan each element in the list</a:t>
            </a:r>
          </a:p>
          <a:p>
            <a:r>
              <a:rPr lang="en-US" sz="2000" dirty="0">
                <a:solidFill>
                  <a:srgbClr val="333333"/>
                </a:solidFill>
                <a:latin typeface="inter-regular"/>
              </a:rPr>
              <a:t>The Time complexity of linear search O(</a:t>
            </a:r>
            <a:r>
              <a:rPr lang="en-US" sz="2000" dirty="0" err="1">
                <a:solidFill>
                  <a:srgbClr val="333333"/>
                </a:solidFill>
                <a:latin typeface="inter-regular"/>
              </a:rPr>
              <a:t>logn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).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1317B-56D9-4687-ACCF-831549E5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4608118"/>
            <a:ext cx="4185623" cy="1141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A39412-61FC-4E99-A3A5-E78E0E82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92" y="5660559"/>
            <a:ext cx="3657601" cy="6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4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195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inter-regular</vt:lpstr>
      <vt:lpstr>Roboto</vt:lpstr>
      <vt:lpstr>Times New Roman</vt:lpstr>
      <vt:lpstr>Trebuchet MS</vt:lpstr>
      <vt:lpstr>Wingdings 3</vt:lpstr>
      <vt:lpstr>Facet</vt:lpstr>
      <vt:lpstr>Comparison Between Linear Search and Binary Search</vt:lpstr>
      <vt:lpstr>Big O Notation</vt:lpstr>
      <vt:lpstr>Difference Between Linear and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Linear Search and Binary Search</dc:title>
  <dc:creator>Dinesh Vinayagam</dc:creator>
  <cp:lastModifiedBy>Dinesh Vinayagam</cp:lastModifiedBy>
  <cp:revision>1</cp:revision>
  <dcterms:created xsi:type="dcterms:W3CDTF">2022-10-04T08:44:55Z</dcterms:created>
  <dcterms:modified xsi:type="dcterms:W3CDTF">2022-10-04T09:28:18Z</dcterms:modified>
</cp:coreProperties>
</file>