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56" r:id="rId4"/>
    <p:sldId id="257" r:id="rId5"/>
    <p:sldId id="264" r:id="rId6"/>
    <p:sldId id="283" r:id="rId7"/>
    <p:sldId id="258" r:id="rId8"/>
    <p:sldId id="263" r:id="rId9"/>
    <p:sldId id="265" r:id="rId10"/>
    <p:sldId id="267" r:id="rId11"/>
    <p:sldId id="266" r:id="rId12"/>
    <p:sldId id="269" r:id="rId13"/>
    <p:sldId id="270" r:id="rId14"/>
    <p:sldId id="282" r:id="rId15"/>
    <p:sldId id="271" r:id="rId16"/>
    <p:sldId id="272" r:id="rId17"/>
    <p:sldId id="279" r:id="rId18"/>
    <p:sldId id="275" r:id="rId19"/>
    <p:sldId id="281" r:id="rId20"/>
    <p:sldId id="276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8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8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endParaRPr lang="en-US" sz="8800" dirty="0" smtClean="0">
              <a:latin typeface="Georgia" panose="02040502050405020303" pitchFamily="18" charset="0"/>
            </a:endParaRPr>
          </a:p>
          <a:p>
            <a:r>
              <a:rPr lang="en-US" sz="8800" dirty="0" smtClean="0">
                <a:latin typeface="Georgia" panose="02040502050405020303" pitchFamily="18" charset="0"/>
              </a:rPr>
              <a:t>Python workshop</a:t>
            </a:r>
            <a:endParaRPr lang="en-IN" sz="8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99" y="237067"/>
            <a:ext cx="11700933" cy="6282266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Step 2</a:t>
            </a:r>
          </a:p>
          <a:p>
            <a:r>
              <a:rPr lang="en-US" sz="6600" dirty="0" smtClean="0">
                <a:latin typeface="Georgia" panose="02040502050405020303" pitchFamily="18" charset="0"/>
              </a:rPr>
              <a:t>Creating Game Objects  to the Screen </a:t>
            </a:r>
          </a:p>
          <a:p>
            <a:r>
              <a:rPr lang="en-US" sz="6600" dirty="0" smtClean="0">
                <a:latin typeface="Georgia" panose="02040502050405020303" pitchFamily="18" charset="0"/>
              </a:rPr>
              <a:t> (Paddles &amp; ball)</a:t>
            </a:r>
            <a:endParaRPr lang="en-IN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33" y="0"/>
            <a:ext cx="6053667" cy="6570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5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400" dirty="0"/>
              <a:t>We next add the game objects to </a:t>
            </a:r>
            <a:r>
              <a:rPr lang="en-IN" sz="4400" dirty="0" err="1"/>
              <a:t>screen.The</a:t>
            </a:r>
            <a:r>
              <a:rPr lang="en-IN" sz="4400" dirty="0"/>
              <a:t> objects are the paddles and the </a:t>
            </a:r>
            <a:r>
              <a:rPr lang="en-IN" sz="4400" dirty="0" err="1"/>
              <a:t>ball.We</a:t>
            </a:r>
            <a:r>
              <a:rPr lang="en-IN" sz="4400" dirty="0"/>
              <a:t> create the paddle A by giving the </a:t>
            </a:r>
            <a:r>
              <a:rPr lang="en-IN" sz="4400" dirty="0" err="1"/>
              <a:t>shape,color</a:t>
            </a:r>
            <a:r>
              <a:rPr lang="en-IN" sz="4400" dirty="0"/>
              <a:t> and </a:t>
            </a:r>
            <a:r>
              <a:rPr lang="en-IN" sz="4400" dirty="0" err="1"/>
              <a:t>size.Then</a:t>
            </a:r>
            <a:r>
              <a:rPr lang="en-IN" sz="4400" dirty="0"/>
              <a:t> we create the paddle B by giving the same </a:t>
            </a:r>
            <a:r>
              <a:rPr lang="en-IN" sz="4400" dirty="0" err="1"/>
              <a:t>attributes.Next</a:t>
            </a:r>
            <a:r>
              <a:rPr lang="en-IN" sz="4400" dirty="0"/>
              <a:t> we create the ball by giving the shape, </a:t>
            </a:r>
            <a:r>
              <a:rPr lang="en-IN" sz="4400" dirty="0" err="1"/>
              <a:t>color</a:t>
            </a:r>
            <a:r>
              <a:rPr lang="en-IN" sz="4400" dirty="0"/>
              <a:t> and size.</a:t>
            </a:r>
          </a:p>
          <a:p>
            <a:pPr marL="0" lvl="0" indent="0">
              <a:buNone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18592"/>
            <a:ext cx="5669771" cy="52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" y="201168"/>
            <a:ext cx="11795760" cy="64008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Georgia" panose="02040502050405020303" pitchFamily="18" charset="0"/>
              </a:rPr>
              <a:t>Step 3</a:t>
            </a:r>
          </a:p>
          <a:p>
            <a:r>
              <a:rPr lang="en-US" sz="9600" dirty="0" smtClean="0">
                <a:latin typeface="Georgia" panose="02040502050405020303" pitchFamily="18" charset="0"/>
              </a:rPr>
              <a:t>Moving the Paddles</a:t>
            </a:r>
            <a:endParaRPr lang="en-IN" sz="9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8016"/>
            <a:ext cx="5779008" cy="672998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# </a:t>
            </a:r>
            <a:r>
              <a:rPr lang="en-US" altLang="en-US" sz="3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Function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IN" sz="3600" dirty="0"/>
              <a:t>After creating the paddles and the ball, now we give the function to move the </a:t>
            </a:r>
            <a:r>
              <a:rPr lang="en-IN" sz="3600" dirty="0" err="1"/>
              <a:t>paddles.Now</a:t>
            </a:r>
            <a:r>
              <a:rPr lang="en-IN" sz="3600" dirty="0"/>
              <a:t> we give the function for the </a:t>
            </a:r>
            <a:r>
              <a:rPr lang="en-IN" sz="3600" dirty="0" err="1"/>
              <a:t>padlle</a:t>
            </a:r>
            <a:r>
              <a:rPr lang="en-IN" sz="3600" dirty="0"/>
              <a:t> A to go upwards as y=paddle </a:t>
            </a:r>
            <a:r>
              <a:rPr lang="en-IN" sz="3600" dirty="0" err="1"/>
              <a:t>a.ycor</a:t>
            </a:r>
            <a:r>
              <a:rPr lang="en-IN" sz="3600" dirty="0"/>
              <a:t>(), and paddle A to move down as </a:t>
            </a:r>
            <a:r>
              <a:rPr lang="en-IN" sz="3600" dirty="0" err="1"/>
              <a:t>before.Then</a:t>
            </a:r>
            <a:r>
              <a:rPr lang="en-IN" sz="3600" dirty="0"/>
              <a:t> we give the function to paddle B as the functions we have given before.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9008" y="152079"/>
            <a:ext cx="6601968" cy="67059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sz="3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# Keyboard binding </a:t>
            </a:r>
          </a:p>
          <a:p>
            <a:pPr marL="0" indent="0">
              <a:buNone/>
            </a:pPr>
            <a:r>
              <a:rPr lang="en-IN" sz="4000" dirty="0"/>
              <a:t>Now we give the keyboard bindings to the paddles to move up and </a:t>
            </a:r>
            <a:r>
              <a:rPr lang="en-IN" sz="4000" dirty="0" err="1"/>
              <a:t>down.The</a:t>
            </a:r>
            <a:r>
              <a:rPr lang="en-IN" sz="4000" dirty="0"/>
              <a:t> Paddle A will move up and down by pressing the ‘W’ and ‘S’ keys and the paddle B will move up and down by pressing the  ‘UP’ and ‘DOWN’ arrow keys.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5424" y="714223"/>
            <a:ext cx="6428892" cy="53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744" y="1030418"/>
            <a:ext cx="117043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Moving</a:t>
            </a:r>
            <a:r>
              <a:rPr kumimoji="0" lang="en-US" altLang="en-US" sz="9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the Ball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8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800" dirty="0"/>
              <a:t>Next we compute to move the ball around the </a:t>
            </a:r>
            <a:r>
              <a:rPr lang="en-IN" sz="4800" dirty="0" err="1"/>
              <a:t>screen.To</a:t>
            </a:r>
            <a:r>
              <a:rPr lang="en-IN" sz="4800" dirty="0"/>
              <a:t> move the ball around x-axis and y-axis use </a:t>
            </a:r>
            <a:r>
              <a:rPr lang="en-IN" sz="4800" dirty="0" err="1"/>
              <a:t>ball.setx</a:t>
            </a:r>
            <a:r>
              <a:rPr lang="en-IN" sz="4800" dirty="0"/>
              <a:t>(</a:t>
            </a:r>
            <a:r>
              <a:rPr lang="en-IN" sz="4800" dirty="0" err="1"/>
              <a:t>ball.xcor</a:t>
            </a:r>
            <a:r>
              <a:rPr lang="en-IN" sz="4800" dirty="0"/>
              <a:t>()+</a:t>
            </a:r>
            <a:r>
              <a:rPr lang="en-IN" sz="4800" dirty="0" err="1"/>
              <a:t>ball.dx</a:t>
            </a:r>
            <a:r>
              <a:rPr lang="en-IN" sz="4800" dirty="0"/>
              <a:t>) and same for y-axis. The player must allow the ball played towards them to bounce one time on their  side  of the screen. if the player must play  fast and demand </a:t>
            </a:r>
            <a:r>
              <a:rPr lang="en-IN" sz="4800" dirty="0" err="1"/>
              <a:t>quik</a:t>
            </a:r>
            <a:r>
              <a:rPr lang="en-IN" sz="4800" dirty="0"/>
              <a:t> reaction if they lose .</a:t>
            </a:r>
          </a:p>
          <a:p>
            <a:pPr marL="0" indent="0">
              <a:buNone/>
            </a:pPr>
            <a:endParaRPr lang="en-IN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1" t="19969" r="16552" b="13881"/>
          <a:stretch/>
        </p:blipFill>
        <p:spPr>
          <a:xfrm>
            <a:off x="1792224" y="746149"/>
            <a:ext cx="8357616" cy="55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6032" y="1348006"/>
            <a:ext cx="1170432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800" dirty="0" smtClean="0">
                <a:latin typeface="Georgia" panose="02040502050405020303" pitchFamily="18" charset="0"/>
              </a:rPr>
              <a:t>Colliding with paddles</a:t>
            </a:r>
          </a:p>
        </p:txBody>
      </p:sp>
    </p:spTree>
    <p:extLst>
      <p:ext uri="{BB962C8B-B14F-4D97-AF65-F5344CB8AC3E}">
        <p14:creationId xmlns:p14="http://schemas.microsoft.com/office/powerpoint/2010/main" val="23997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286"/>
            <a:ext cx="12027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latin typeface="Georgia" panose="02040502050405020303" pitchFamily="18" charset="0"/>
              </a:rPr>
              <a:t>Module</a:t>
            </a:r>
            <a:r>
              <a:rPr lang="en-US" sz="36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compute the paddles and ball collide to each other to make the ball bounce on the paddle. </a:t>
            </a:r>
          </a:p>
          <a:p>
            <a:pPr lvl="0"/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51" y="2011260"/>
            <a:ext cx="8596105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Georgia" panose="02040502050405020303" pitchFamily="18" charset="0"/>
              </a:rPr>
              <a:t>Python workshop</a:t>
            </a:r>
            <a:endParaRPr lang="en-IN" sz="8800" dirty="0">
              <a:latin typeface="Georgia" panose="02040502050405020303" pitchFamily="18" charset="0"/>
            </a:endParaRPr>
          </a:p>
          <a:p>
            <a:endParaRPr lang="en-US" sz="3000" dirty="0" smtClean="0">
              <a:latin typeface="Georgia" panose="02040502050405020303" pitchFamily="18" charset="0"/>
            </a:endParaRPr>
          </a:p>
          <a:p>
            <a:r>
              <a:rPr lang="en-US" sz="4500" dirty="0">
                <a:latin typeface="Georgia" panose="02040502050405020303" pitchFamily="18" charset="0"/>
              </a:rPr>
              <a:t>Ping Pong Game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Name : The king slayers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Number : Team 18</a:t>
            </a:r>
          </a:p>
          <a:p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smtClean="0">
                <a:latin typeface="Georgia" panose="02040502050405020303" pitchFamily="18" charset="0"/>
              </a:rPr>
              <a:t>            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                  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81897" y="4833257"/>
            <a:ext cx="630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Team </a:t>
            </a:r>
            <a:r>
              <a:rPr lang="en-US" sz="2400" b="1" dirty="0" smtClean="0">
                <a:latin typeface="Georgia" panose="02040502050405020303" pitchFamily="18" charset="0"/>
              </a:rPr>
              <a:t>members: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 * </a:t>
            </a:r>
            <a:r>
              <a:rPr lang="en-US" sz="2400" b="1" dirty="0" err="1">
                <a:latin typeface="Georgia" panose="02040502050405020303" pitchFamily="18" charset="0"/>
              </a:rPr>
              <a:t>Dinesh.R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 [18IT10]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</a:t>
            </a:r>
            <a:r>
              <a:rPr lang="en-US" sz="2400" b="1" dirty="0" err="1">
                <a:latin typeface="Georgia" panose="02040502050405020303" pitchFamily="18" charset="0"/>
              </a:rPr>
              <a:t>Gayathri.V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)[18IT12]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Enoch Philip .M.K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)[18IT11]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" y="460242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Team mentor</a:t>
            </a:r>
          </a:p>
          <a:p>
            <a:r>
              <a:rPr lang="en-US" sz="2800" b="1" dirty="0" err="1">
                <a:latin typeface="Georgia" panose="02040502050405020303" pitchFamily="18" charset="0"/>
              </a:rPr>
              <a:t>Er</a:t>
            </a:r>
            <a:r>
              <a:rPr lang="en-US" sz="2800" b="1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Sathish</a:t>
            </a:r>
            <a:r>
              <a:rPr lang="en-US" sz="2800" b="1" dirty="0">
                <a:latin typeface="Georgia" panose="02040502050405020303" pitchFamily="18" charset="0"/>
              </a:rPr>
              <a:t> R M.E.,(PhD).,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Assistant Professor,</a:t>
            </a:r>
          </a:p>
          <a:p>
            <a:r>
              <a:rPr lang="en-US" sz="2800" b="1" dirty="0" err="1">
                <a:latin typeface="Georgia" panose="02040502050405020303" pitchFamily="18" charset="0"/>
              </a:rPr>
              <a:t>Dept</a:t>
            </a:r>
            <a:r>
              <a:rPr lang="en-US" sz="2800" b="1" dirty="0">
                <a:latin typeface="Georgia" panose="02040502050405020303" pitchFamily="18" charset="0"/>
              </a:rPr>
              <a:t> of </a:t>
            </a:r>
            <a:r>
              <a:rPr lang="en-US" sz="2800" b="1" dirty="0" err="1">
                <a:latin typeface="Georgia" panose="02040502050405020303" pitchFamily="18" charset="0"/>
              </a:rPr>
              <a:t>IT,KiTE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744" y="1030418"/>
            <a:ext cx="117043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7</a:t>
            </a:r>
            <a:endParaRPr lang="en-US" altLang="en-US" sz="9600" dirty="0">
              <a:latin typeface="Georgia" panose="020405020504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075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5400" dirty="0"/>
              <a:t>Next to display the score points we compute the text to where it placed and it will display the two players scores and the text size.</a:t>
            </a:r>
          </a:p>
          <a:p>
            <a:pPr marL="0" indent="0">
              <a:buNone/>
            </a:pPr>
            <a:endParaRPr lang="en-IN" sz="4000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782" r="9760" b="15275"/>
          <a:stretch/>
        </p:blipFill>
        <p:spPr bwMode="auto">
          <a:xfrm>
            <a:off x="6172200" y="1115568"/>
            <a:ext cx="5769820" cy="426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8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" y="493776"/>
            <a:ext cx="11686032" cy="6053328"/>
          </a:xfrm>
        </p:spPr>
        <p:txBody>
          <a:bodyPr/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endParaRPr lang="en-US" sz="6000" dirty="0">
              <a:latin typeface="Georgia" panose="02040502050405020303" pitchFamily="18" charset="0"/>
            </a:endParaRPr>
          </a:p>
          <a:p>
            <a:r>
              <a:rPr lang="en-US" sz="8000" dirty="0" smtClean="0">
                <a:latin typeface="Georgia" panose="02040502050405020303" pitchFamily="18" charset="0"/>
              </a:rPr>
              <a:t>THE END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91440"/>
            <a:ext cx="11913326" cy="6766560"/>
          </a:xfrm>
        </p:spPr>
        <p:txBody>
          <a:bodyPr>
            <a:normAutofit/>
          </a:bodyPr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r>
              <a:rPr lang="en-US" sz="6000" b="1" dirty="0" smtClean="0">
                <a:latin typeface="Georgia" panose="02040502050405020303" pitchFamily="18" charset="0"/>
              </a:rPr>
              <a:t>Title: Ping </a:t>
            </a:r>
            <a:r>
              <a:rPr lang="en-US" sz="6000" b="1" dirty="0">
                <a:latin typeface="Georgia" panose="02040502050405020303" pitchFamily="18" charset="0"/>
              </a:rPr>
              <a:t>P</a:t>
            </a:r>
            <a:r>
              <a:rPr lang="en-US" sz="6000" b="1" dirty="0" smtClean="0">
                <a:latin typeface="Georgia" panose="02040502050405020303" pitchFamily="18" charset="0"/>
              </a:rPr>
              <a:t>ong Game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Problem Statement: 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A simple Ping Pong Game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Ping  Pong game developed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Using </a:t>
            </a:r>
            <a:r>
              <a:rPr lang="en-US" sz="6000" b="1" dirty="0" err="1">
                <a:latin typeface="Georgia" panose="02040502050405020303" pitchFamily="18" charset="0"/>
              </a:rPr>
              <a:t>P</a:t>
            </a:r>
            <a:r>
              <a:rPr lang="en-US" sz="6000" b="1" dirty="0" err="1" smtClean="0">
                <a:latin typeface="Georgia" panose="02040502050405020303" pitchFamily="18" charset="0"/>
              </a:rPr>
              <a:t>ygame</a:t>
            </a:r>
            <a:endParaRPr lang="en-IN" sz="6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We developed simple ping pong game using </a:t>
            </a:r>
            <a:r>
              <a:rPr lang="en-US" sz="6600" dirty="0" err="1" smtClean="0">
                <a:latin typeface="Georgia" panose="02040502050405020303" pitchFamily="18" charset="0"/>
              </a:rPr>
              <a:t>pygame</a:t>
            </a:r>
            <a:r>
              <a:rPr lang="en-US" sz="6600" dirty="0" smtClean="0">
                <a:latin typeface="Georgia" panose="02040502050405020303" pitchFamily="18" charset="0"/>
              </a:rPr>
              <a:t> </a:t>
            </a:r>
          </a:p>
          <a:p>
            <a:endParaRPr lang="en-US" sz="6600" dirty="0" smtClean="0">
              <a:latin typeface="Georgia" panose="02040502050405020303" pitchFamily="18" charset="0"/>
            </a:endParaRPr>
          </a:p>
          <a:p>
            <a:endParaRPr lang="en-IN" sz="66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059854"/>
            <a:ext cx="55033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69" y="134111"/>
            <a:ext cx="6583003" cy="6587068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>
                <a:latin typeface="Georgia" panose="02040502050405020303" pitchFamily="18" charset="0"/>
              </a:rPr>
              <a:t>Feature :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Bouncing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two player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Infinity  game play </a:t>
            </a:r>
            <a:endParaRPr lang="en-IN" sz="72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5" y="916495"/>
            <a:ext cx="5303519" cy="42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360946"/>
            <a:ext cx="11137232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ing-pong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is a game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which two players hit a ball back and forth across a screen using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paddle.The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players must allow a ball played toward them to bounce one time on their side of the screen, And must return it so that it bounces on the opposite side at least once. A point is scored when a player fails to return the ball within the rules. Play is fast and demands quick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reactions.the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score which is equal to the times that ball hits the edge of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window.When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ball hits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wall,score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will add on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screen.The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game is continue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untill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you left the game.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5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endParaRPr lang="en-US" sz="6600" dirty="0" smtClean="0">
              <a:latin typeface="Georgia" panose="02040502050405020303" pitchFamily="18" charset="0"/>
            </a:endParaRPr>
          </a:p>
          <a:p>
            <a:endParaRPr lang="en-US" sz="6600" dirty="0">
              <a:latin typeface="Georgia" panose="02040502050405020303" pitchFamily="18" charset="0"/>
            </a:endParaRPr>
          </a:p>
          <a:p>
            <a:r>
              <a:rPr lang="en-US" sz="6600" dirty="0" smtClean="0">
                <a:latin typeface="Georgia" panose="02040502050405020303" pitchFamily="18" charset="0"/>
              </a:rPr>
              <a:t>Introduction </a:t>
            </a:r>
            <a:r>
              <a:rPr lang="en-US" sz="6600" dirty="0">
                <a:latin typeface="Georgia" panose="02040502050405020303" pitchFamily="18" charset="0"/>
              </a:rPr>
              <a:t>and The basic window setup</a:t>
            </a:r>
          </a:p>
          <a:p>
            <a:r>
              <a:rPr lang="en-US" sz="6600" dirty="0">
                <a:latin typeface="Georgia" panose="02040502050405020303" pitchFamily="18" charset="0"/>
              </a:rPr>
              <a:t> </a:t>
            </a:r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783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2" y="0"/>
            <a:ext cx="11971867" cy="6739467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Georgia" panose="02040502050405020303" pitchFamily="18" charset="0"/>
              </a:rPr>
              <a:t>Step 1</a:t>
            </a:r>
            <a:r>
              <a:rPr lang="en-US" sz="72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US" sz="7200" dirty="0" smtClean="0">
                <a:latin typeface="Georgia" panose="02040502050405020303" pitchFamily="18" charset="0"/>
              </a:rPr>
              <a:t>    Introduction and the basic creation of the game.</a:t>
            </a:r>
          </a:p>
          <a:p>
            <a:endParaRPr lang="en-US" sz="8800" dirty="0" smtClean="0">
              <a:latin typeface="Georgia" panose="02040502050405020303" pitchFamily="18" charset="0"/>
            </a:endParaRPr>
          </a:p>
          <a:p>
            <a:endParaRPr lang="en-US" sz="7200" dirty="0" smtClean="0">
              <a:latin typeface="Georgia" panose="02040502050405020303" pitchFamily="18" charset="0"/>
            </a:endParaRPr>
          </a:p>
          <a:p>
            <a:r>
              <a:rPr lang="en-US" sz="7200" dirty="0">
                <a:latin typeface="Georgia" panose="02040502050405020303" pitchFamily="18" charset="0"/>
              </a:rPr>
              <a:t> </a:t>
            </a:r>
            <a:r>
              <a:rPr lang="en-US" sz="7200" dirty="0" smtClean="0">
                <a:latin typeface="Georgia" panose="02040502050405020303" pitchFamily="18" charset="0"/>
              </a:rPr>
              <a:t>         </a:t>
            </a:r>
            <a:endParaRPr lang="en-IN" sz="7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73" y="144779"/>
            <a:ext cx="6448213" cy="658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400" dirty="0"/>
              <a:t>The basic creation of the game is to create a </a:t>
            </a:r>
            <a:r>
              <a:rPr lang="en-IN" sz="4400" dirty="0" err="1"/>
              <a:t>background.We</a:t>
            </a:r>
            <a:r>
              <a:rPr lang="en-IN" sz="4400" dirty="0"/>
              <a:t> import the window screen and the title of the </a:t>
            </a:r>
            <a:r>
              <a:rPr lang="en-IN" sz="4400" dirty="0" err="1"/>
              <a:t>game.Then</a:t>
            </a:r>
            <a:r>
              <a:rPr lang="en-IN" sz="4400" dirty="0"/>
              <a:t> we give the background colour and we setup the width and height of the background image.</a:t>
            </a:r>
          </a:p>
          <a:p>
            <a:pPr marL="0" indent="0">
              <a:buNone/>
            </a:pPr>
            <a:endParaRPr lang="en-IN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02" y="1740747"/>
            <a:ext cx="4584677" cy="3395133"/>
          </a:xfrm>
        </p:spPr>
      </p:pic>
    </p:spTree>
    <p:extLst>
      <p:ext uri="{BB962C8B-B14F-4D97-AF65-F5344CB8AC3E}">
        <p14:creationId xmlns:p14="http://schemas.microsoft.com/office/powerpoint/2010/main" val="27476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475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Philip</dc:creator>
  <cp:lastModifiedBy>Enoch Philip</cp:lastModifiedBy>
  <cp:revision>23</cp:revision>
  <dcterms:created xsi:type="dcterms:W3CDTF">2019-01-22T04:01:41Z</dcterms:created>
  <dcterms:modified xsi:type="dcterms:W3CDTF">2019-01-23T04:06:21Z</dcterms:modified>
</cp:coreProperties>
</file>