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41" name="Google Shape;241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"/>
          <p:cNvSpPr txBox="1"/>
          <p:nvPr>
            <p:ph type="ctrTitle"/>
          </p:nvPr>
        </p:nvSpPr>
        <p:spPr>
          <a:xfrm>
            <a:off x="979375" y="439225"/>
            <a:ext cx="7526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46" name="Google Shape;2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8" name="Google Shape;248;p1"/>
          <p:cNvSpPr txBox="1"/>
          <p:nvPr/>
        </p:nvSpPr>
        <p:spPr>
          <a:xfrm>
            <a:off x="979375" y="2700794"/>
            <a:ext cx="7936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A Dinesh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No.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12220143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No.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22c2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B.Com (corporate secretaryship)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College: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Agurchand Manmull Jain College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IN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739775" y="291150"/>
            <a:ext cx="4274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IN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 clean employee data (e.g., demographics, job info, performance metrics)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data quality and consistencyII.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Analytic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summaries and visualizations (e.g., tables, charts, graphs) to understand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demographics (e.g., age, gender, department)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characteristics (e.g., role, tenure, salary)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 (e.g., ratings, promotions, turnover)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Inferential Analytics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analysis (e.g., between performance and salary)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analysis (e.g., predicting turnover based on demographics)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analysis (e.g., grouping similar employees)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755332" y="385444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Prescriptive Analytics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8915400" y="462568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>
            <p:ph type="title"/>
          </p:nvPr>
        </p:nvSpPr>
        <p:spPr>
          <a:xfrm>
            <a:off x="755322" y="385450"/>
            <a:ext cx="3386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IN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1685380"/>
            <a:ext cx="7382905" cy="390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755332" y="385444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295400"/>
            <a:ext cx="6843713" cy="54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identified trends, patterns, and correlations that will inform our decision-making and drive business outcomes. Specifically, we have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ee related image detail. Curriculum - Free people icons" id="224" name="Google Shape;2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1828800"/>
            <a:ext cx="1933575" cy="19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2" name="Google Shape;72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6467687" y="1517416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>
            <p:ph type="title"/>
          </p:nvPr>
        </p:nvSpPr>
        <p:spPr>
          <a:xfrm>
            <a:off x="739775" y="829625"/>
            <a:ext cx="4743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6" name="Google Shape;86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447675" y="2836163"/>
            <a:ext cx="76461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b="1" i="0" sz="36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blob:https://web.whatsapp.com/86f56f85-85b1-4197-8d4c-59f08a07b4c8" id="91" name="Google Shape;91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2632" y="793932"/>
            <a:ext cx="1832583" cy="183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9491" y="2362784"/>
            <a:ext cx="317019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6153" y="1062039"/>
            <a:ext cx="317019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02373" y="4133342"/>
            <a:ext cx="457240" cy="45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38379" y="5039459"/>
            <a:ext cx="317019" cy="32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3" name="Google Shape;103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IN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8" name="Google Shape;11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3"/>
          <p:cNvSpPr txBox="1"/>
          <p:nvPr>
            <p:ph type="title"/>
          </p:nvPr>
        </p:nvSpPr>
        <p:spPr>
          <a:xfrm>
            <a:off x="739775" y="445400"/>
            <a:ext cx="3432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2526082" y="1493333"/>
            <a:ext cx="50292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3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0" i="0" sz="3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8" name="Google Shape;128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0" name="Google Shape;13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4"/>
          <p:cNvSpPr txBox="1"/>
          <p:nvPr>
            <p:ph type="title"/>
          </p:nvPr>
        </p:nvSpPr>
        <p:spPr>
          <a:xfrm>
            <a:off x="834075" y="575050"/>
            <a:ext cx="7381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	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b="1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attendance and absenteeism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b="1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sales performance or revenue generation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b="1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 task completion rates or productivity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b="1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customer satisfaction ratings or feedback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b="1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performance across different departments or teams</a:t>
            </a:r>
            <a:endParaRPr b="1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228" name="Google Shape;228;p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" name="Google Shape;23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1"/>
          <p:cNvSpPr/>
          <p:nvPr/>
        </p:nvSpPr>
        <p:spPr>
          <a:xfrm>
            <a:off x="7239000" y="1443059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"/>
          <p:cNvSpPr txBox="1"/>
          <p:nvPr>
            <p:ph type="title"/>
          </p:nvPr>
        </p:nvSpPr>
        <p:spPr>
          <a:xfrm>
            <a:off x="739775" y="829625"/>
            <a:ext cx="64992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5" name="Google Shape;235;p1"/>
          <p:cNvSpPr txBox="1"/>
          <p:nvPr/>
        </p:nvSpPr>
        <p:spPr>
          <a:xfrm>
            <a:off x="739774" y="2048648"/>
            <a:ext cx="8404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0" y="845601"/>
            <a:ext cx="317019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6106" y="5399965"/>
            <a:ext cx="317019" cy="32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>
            <p:ph type="title"/>
          </p:nvPr>
        </p:nvSpPr>
        <p:spPr>
          <a:xfrm>
            <a:off x="1814497" y="457200"/>
            <a:ext cx="63453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WHO ARE THE END USERS?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Generalists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Managers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Heads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Analysts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Managers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609600" y="1066800"/>
            <a:ext cx="9763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OUR SOLUTION AND ITS VALUE PROPOSITION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755332" y="385444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b="1" i="0" lang="en-IN" sz="3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1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26-Features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1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9-Features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IN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9306491" y="5388794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6649016" y="1721669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9306491" y="5922194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6" y="3733800"/>
            <a:ext cx="2466975" cy="309326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/>
          <p:nvPr>
            <p:ph type="title"/>
          </p:nvPr>
        </p:nvSpPr>
        <p:spPr>
          <a:xfrm>
            <a:off x="692716" y="681157"/>
            <a:ext cx="84804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"WOW" IN OUR 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IN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1592193" y="2482672"/>
            <a:ext cx="747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1" i="0" lang="en-IN" sz="3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=IFS(Z8&gt;=5,”VERY HIGH”,Z8&gt;=4,”HIGH”,Z8&gt;=3,”MED”,TRUE,”LOW”)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