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p:scale>
          <a:sx n="73" d="100"/>
          <a:sy n="73" d="100"/>
        </p:scale>
        <p:origin x="1182" y="13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4" name=""/>
        <p:cNvGrpSpPr/>
        <p:nvPr/>
      </p:nvGrpSpPr>
      <p:grpSpPr>
        <a:xfrm>
          <a:off x="0" y="0"/>
          <a:ext cx="0" cy="0"/>
          <a:chOff x="0" y="0"/>
          <a:chExt cx="0" cy="0"/>
        </a:xfrm>
      </p:grpSpPr>
      <p:sp>
        <p:nvSpPr>
          <p:cNvPr id="1048624" name="Title 1"/>
          <p:cNvSpPr>
            <a:spLocks noGrp="1"/>
          </p:cNvSpPr>
          <p:nvPr>
            <p:ph type="title"/>
          </p:nvPr>
        </p:nvSpPr>
        <p:spPr/>
        <p:txBody>
          <a:bodyPr/>
          <a:p>
            <a:r>
              <a:rPr lang="en-US" smtClean="0"/>
              <a:t>Click to edit Master title style</a:t>
            </a:r>
            <a:endParaRPr lang="en-US"/>
          </a:p>
        </p:txBody>
      </p:sp>
      <p:sp>
        <p:nvSpPr>
          <p:cNvPr id="104862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6"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2" name=""/>
        <p:cNvGrpSpPr/>
        <p:nvPr/>
      </p:nvGrpSpPr>
      <p:grpSpPr>
        <a:xfrm>
          <a:off x="0" y="0"/>
          <a:ext cx="0" cy="0"/>
          <a:chOff x="0" y="0"/>
          <a:chExt cx="0" cy="0"/>
        </a:xfrm>
      </p:grpSpPr>
      <p:sp>
        <p:nvSpPr>
          <p:cNvPr id="1048613"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14"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5"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616" name="Footer Placeholder 4"/>
          <p:cNvSpPr>
            <a:spLocks noGrp="1"/>
          </p:cNvSpPr>
          <p:nvPr>
            <p:ph type="ftr" sz="quarter" idx="11"/>
          </p:nvPr>
        </p:nvSpPr>
        <p:spPr/>
        <p:txBody>
          <a:bodyPr/>
          <a:p>
            <a:endParaRPr lang="en-US"/>
          </a:p>
        </p:txBody>
      </p:sp>
      <p:sp>
        <p:nvSpPr>
          <p:cNvPr id="1048617"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29"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3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31" name="Date Placeholder 3"/>
          <p:cNvSpPr>
            <a:spLocks noGrp="1"/>
          </p:cNvSpPr>
          <p:nvPr>
            <p:ph type="dt" sz="half" idx="10"/>
          </p:nvPr>
        </p:nvSpPr>
        <p:spPr/>
        <p:txBody>
          <a:bodyPr/>
          <a:p>
            <a:fld id="{041B4C25-7AD5-4E93-83A1-2A809B84C1BF}" type="datetimeFigureOut">
              <a:rPr lang="en-US" smtClean="0"/>
              <a:t>10/9/2023</a:t>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6" name=""/>
        <p:cNvGrpSpPr/>
        <p:nvPr/>
      </p:nvGrpSpPr>
      <p:grpSpPr>
        <a:xfrm>
          <a:off x="0" y="0"/>
          <a:ext cx="0" cy="0"/>
          <a:chOff x="0" y="0"/>
          <a:chExt cx="0" cy="0"/>
        </a:xfrm>
      </p:grpSpPr>
      <p:sp>
        <p:nvSpPr>
          <p:cNvPr id="1048634" name="Title 1"/>
          <p:cNvSpPr>
            <a:spLocks noGrp="1"/>
          </p:cNvSpPr>
          <p:nvPr>
            <p:ph type="title"/>
          </p:nvPr>
        </p:nvSpPr>
        <p:spPr/>
        <p:txBody>
          <a:bodyPr/>
          <a:p>
            <a:r>
              <a:rPr lang="en-US" smtClean="0"/>
              <a:t>Click to edit Master title style</a:t>
            </a:r>
            <a:endParaRPr lang="en-US"/>
          </a:p>
        </p:txBody>
      </p:sp>
      <p:sp>
        <p:nvSpPr>
          <p:cNvPr id="1048635"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6"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7" name="Date Placeholder 4"/>
          <p:cNvSpPr>
            <a:spLocks noGrp="1"/>
          </p:cNvSpPr>
          <p:nvPr>
            <p:ph type="dt" sz="half" idx="10"/>
          </p:nvPr>
        </p:nvSpPr>
        <p:spPr/>
        <p:txBody>
          <a:bodyPr/>
          <a:p>
            <a:fld id="{041B4C25-7AD5-4E93-83A1-2A809B84C1BF}" type="datetimeFigureOut">
              <a:rPr lang="en-US" smtClean="0"/>
              <a:t>10/9/2023</a:t>
            </a:fld>
            <a:endParaRPr lang="en-US"/>
          </a:p>
        </p:txBody>
      </p:sp>
      <p:sp>
        <p:nvSpPr>
          <p:cNvPr id="1048638" name="Footer Placeholder 5"/>
          <p:cNvSpPr>
            <a:spLocks noGrp="1"/>
          </p:cNvSpPr>
          <p:nvPr>
            <p:ph type="ftr" sz="quarter" idx="11"/>
          </p:nvPr>
        </p:nvSpPr>
        <p:spPr/>
        <p:txBody>
          <a:bodyPr/>
          <a:p>
            <a:endParaRPr lang="en-US"/>
          </a:p>
        </p:txBody>
      </p:sp>
      <p:sp>
        <p:nvSpPr>
          <p:cNvPr id="1048639" name="Slide Number Placeholder 6"/>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7" name=""/>
        <p:cNvGrpSpPr/>
        <p:nvPr/>
      </p:nvGrpSpPr>
      <p:grpSpPr>
        <a:xfrm>
          <a:off x="0" y="0"/>
          <a:ext cx="0" cy="0"/>
          <a:chOff x="0" y="0"/>
          <a:chExt cx="0" cy="0"/>
        </a:xfrm>
      </p:grpSpPr>
      <p:sp>
        <p:nvSpPr>
          <p:cNvPr id="1048640"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4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2"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4"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5" name="Date Placeholder 6"/>
          <p:cNvSpPr>
            <a:spLocks noGrp="1"/>
          </p:cNvSpPr>
          <p:nvPr>
            <p:ph type="dt" sz="half" idx="10"/>
          </p:nvPr>
        </p:nvSpPr>
        <p:spPr/>
        <p:txBody>
          <a:bodyPr/>
          <a:p>
            <a:fld id="{041B4C25-7AD5-4E93-83A1-2A809B84C1BF}" type="datetimeFigureOut">
              <a:rPr lang="en-US" smtClean="0"/>
              <a:t>10/9/2023</a:t>
            </a:fld>
            <a:endParaRPr lang="en-US"/>
          </a:p>
        </p:txBody>
      </p:sp>
      <p:sp>
        <p:nvSpPr>
          <p:cNvPr id="1048646" name="Footer Placeholder 7"/>
          <p:cNvSpPr>
            <a:spLocks noGrp="1"/>
          </p:cNvSpPr>
          <p:nvPr>
            <p:ph type="ftr" sz="quarter" idx="11"/>
          </p:nvPr>
        </p:nvSpPr>
        <p:spPr/>
        <p:txBody>
          <a:bodyPr/>
          <a:p>
            <a:endParaRPr lang="en-US"/>
          </a:p>
        </p:txBody>
      </p:sp>
      <p:sp>
        <p:nvSpPr>
          <p:cNvPr id="1048647" name="Slide Number Placeholder 8"/>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Date Placeholder 2"/>
          <p:cNvSpPr>
            <a:spLocks noGrp="1"/>
          </p:cNvSpPr>
          <p:nvPr>
            <p:ph type="dt" sz="half" idx="10"/>
          </p:nvPr>
        </p:nvSpPr>
        <p:spPr/>
        <p:txBody>
          <a:bodyPr/>
          <a:p>
            <a:fld id="{041B4C25-7AD5-4E93-83A1-2A809B84C1BF}" type="datetimeFigureOut">
              <a:rPr lang="en-US" smtClean="0"/>
              <a:t>10/9/2023</a:t>
            </a:fld>
            <a:endParaRPr lang="en-US"/>
          </a:p>
        </p:txBody>
      </p:sp>
      <p:sp>
        <p:nvSpPr>
          <p:cNvPr id="1048611" name="Footer Placeholder 3"/>
          <p:cNvSpPr>
            <a:spLocks noGrp="1"/>
          </p:cNvSpPr>
          <p:nvPr>
            <p:ph type="ftr" sz="quarter" idx="11"/>
          </p:nvPr>
        </p:nvSpPr>
        <p:spPr/>
        <p:txBody>
          <a:bodyPr/>
          <a:p>
            <a:endParaRPr lang="en-US"/>
          </a:p>
        </p:txBody>
      </p:sp>
      <p:sp>
        <p:nvSpPr>
          <p:cNvPr id="1048612" name="Slide Number Placeholder 4"/>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48" name="Date Placeholder 1"/>
          <p:cNvSpPr>
            <a:spLocks noGrp="1"/>
          </p:cNvSpPr>
          <p:nvPr>
            <p:ph type="dt" sz="half" idx="10"/>
          </p:nvPr>
        </p:nvSpPr>
        <p:spPr/>
        <p:txBody>
          <a:bodyPr/>
          <a:p>
            <a:fld id="{041B4C25-7AD5-4E93-83A1-2A809B84C1BF}" type="datetimeFigureOut">
              <a:rPr lang="en-US" smtClean="0"/>
              <a:t>10/9/2023</a:t>
            </a:fld>
            <a:endParaRPr lang="en-US"/>
          </a:p>
        </p:txBody>
      </p:sp>
      <p:sp>
        <p:nvSpPr>
          <p:cNvPr id="1048649" name="Footer Placeholder 2"/>
          <p:cNvSpPr>
            <a:spLocks noGrp="1"/>
          </p:cNvSpPr>
          <p:nvPr>
            <p:ph type="ftr" sz="quarter" idx="11"/>
          </p:nvPr>
        </p:nvSpPr>
        <p:spPr/>
        <p:txBody>
          <a:bodyPr/>
          <a:p>
            <a:endParaRPr lang="en-US"/>
          </a:p>
        </p:txBody>
      </p:sp>
      <p:sp>
        <p:nvSpPr>
          <p:cNvPr id="1048650" name="Slide Number Placeholder 3"/>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9" name=""/>
        <p:cNvGrpSpPr/>
        <p:nvPr/>
      </p:nvGrpSpPr>
      <p:grpSpPr>
        <a:xfrm>
          <a:off x="0" y="0"/>
          <a:ext cx="0" cy="0"/>
          <a:chOff x="0" y="0"/>
          <a:chExt cx="0" cy="0"/>
        </a:xfrm>
      </p:grpSpPr>
      <p:sp>
        <p:nvSpPr>
          <p:cNvPr id="104865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54" name="Date Placeholder 4"/>
          <p:cNvSpPr>
            <a:spLocks noGrp="1"/>
          </p:cNvSpPr>
          <p:nvPr>
            <p:ph type="dt" sz="half" idx="10"/>
          </p:nvPr>
        </p:nvSpPr>
        <p:spPr/>
        <p:txBody>
          <a:bodyPr/>
          <a:p>
            <a:fld id="{041B4C25-7AD5-4E93-83A1-2A809B84C1BF}" type="datetimeFigureOut">
              <a:rPr lang="en-US" smtClean="0"/>
              <a:t>10/9/2023</a:t>
            </a:fld>
            <a:endParaRPr lang="en-US"/>
          </a:p>
        </p:txBody>
      </p:sp>
      <p:sp>
        <p:nvSpPr>
          <p:cNvPr id="1048655" name="Footer Placeholder 5"/>
          <p:cNvSpPr>
            <a:spLocks noGrp="1"/>
          </p:cNvSpPr>
          <p:nvPr>
            <p:ph type="ftr" sz="quarter" idx="11"/>
          </p:nvPr>
        </p:nvSpPr>
        <p:spPr/>
        <p:txBody>
          <a:bodyPr/>
          <a:p>
            <a:endParaRPr lang="en-US"/>
          </a:p>
        </p:txBody>
      </p:sp>
      <p:sp>
        <p:nvSpPr>
          <p:cNvPr id="1048656" name="Slide Number Placeholder 6"/>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3" name=""/>
        <p:cNvGrpSpPr/>
        <p:nvPr/>
      </p:nvGrpSpPr>
      <p:grpSpPr>
        <a:xfrm>
          <a:off x="0" y="0"/>
          <a:ext cx="0" cy="0"/>
          <a:chOff x="0" y="0"/>
          <a:chExt cx="0" cy="0"/>
        </a:xfrm>
      </p:grpSpPr>
      <p:sp>
        <p:nvSpPr>
          <p:cNvPr id="1048618"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1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21" name="Date Placeholder 4"/>
          <p:cNvSpPr>
            <a:spLocks noGrp="1"/>
          </p:cNvSpPr>
          <p:nvPr>
            <p:ph type="dt" sz="half" idx="10"/>
          </p:nvPr>
        </p:nvSpPr>
        <p:spPr/>
        <p:txBody>
          <a:bodyPr/>
          <a:p>
            <a:fld id="{041B4C25-7AD5-4E93-83A1-2A809B84C1BF}" type="datetimeFigureOut">
              <a:rPr lang="en-US" smtClean="0"/>
              <a:t>10/9/2023</a:t>
            </a:fld>
            <a:endParaRPr lang="en-US"/>
          </a:p>
        </p:txBody>
      </p:sp>
      <p:sp>
        <p:nvSpPr>
          <p:cNvPr id="1048622" name="Footer Placeholder 5"/>
          <p:cNvSpPr>
            <a:spLocks noGrp="1"/>
          </p:cNvSpPr>
          <p:nvPr>
            <p:ph type="ftr" sz="quarter" idx="11"/>
          </p:nvPr>
        </p:nvSpPr>
        <p:spPr/>
        <p:txBody>
          <a:bodyPr/>
          <a:p>
            <a:endParaRPr lang="en-US"/>
          </a:p>
        </p:txBody>
      </p:sp>
      <p:sp>
        <p:nvSpPr>
          <p:cNvPr id="1048623" name="Slide Number Placeholder 6"/>
          <p:cNvSpPr>
            <a:spLocks noGrp="1"/>
          </p:cNvSpPr>
          <p:nvPr>
            <p:ph type="sldNum" sz="quarter" idx="12"/>
          </p:nvPr>
        </p:nvSpPr>
        <p:spPr/>
        <p:txBody>
          <a:bodyPr/>
          <a:p>
            <a:fld id="{02491BCB-276C-43F5-9F65-9924E4CBC8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041B4C25-7AD5-4E93-83A1-2A809B84C1BF}" type="datetimeFigureOut">
              <a:rPr lang="en-US" smtClean="0"/>
              <a:t>10/9/2023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02491BCB-276C-43F5-9F65-9924E4CBC8EA}"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6" name="Title 1"/>
          <p:cNvSpPr>
            <a:spLocks noGrp="1"/>
          </p:cNvSpPr>
          <p:nvPr>
            <p:ph type="ctrTitle"/>
          </p:nvPr>
        </p:nvSpPr>
        <p:spPr>
          <a:xfrm>
            <a:off x="1110343" y="1122363"/>
            <a:ext cx="10959737" cy="2479674"/>
          </a:xfrm>
        </p:spPr>
        <p:txBody>
          <a:bodyPr>
            <a:normAutofit/>
          </a:bodyPr>
          <a:p>
            <a:r>
              <a:rPr dirty="0" lang="en-US" u="sng" smtClean="0">
                <a:latin typeface="Bodoni MT Black" panose="02070A03080606020203" pitchFamily="18" charset="0"/>
              </a:rPr>
              <a:t>AIR QUALITY ANALYSIS AND  PREDICTION IN TAMILNADU</a:t>
            </a:r>
            <a:endParaRPr dirty="0" lang="en-US" u="sng">
              <a:latin typeface="Bodoni MT Black" panose="02070A03080606020203" pitchFamily="18" charset="0"/>
            </a:endParaRPr>
          </a:p>
        </p:txBody>
      </p:sp>
      <p:sp>
        <p:nvSpPr>
          <p:cNvPr id="1048587" name="Subtitle 2"/>
          <p:cNvSpPr>
            <a:spLocks noGrp="1"/>
          </p:cNvSpPr>
          <p:nvPr>
            <p:ph type="subTitle" idx="1"/>
          </p:nvPr>
        </p:nvSpPr>
        <p:spPr>
          <a:xfrm>
            <a:off x="1524000" y="3602037"/>
            <a:ext cx="9383486" cy="1962740"/>
          </a:xfrm>
        </p:spPr>
        <p:txBody>
          <a:bodyPr>
            <a:normAutofit/>
          </a:bodyPr>
          <a:p>
            <a:endParaRPr dirty="0" lang="en-US" smtClean="0"/>
          </a:p>
          <a:p>
            <a:endParaRPr dirty="0"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Title 1"/>
          <p:cNvSpPr>
            <a:spLocks noGrp="1"/>
          </p:cNvSpPr>
          <p:nvPr>
            <p:ph type="title"/>
          </p:nvPr>
        </p:nvSpPr>
        <p:spPr>
          <a:xfrm>
            <a:off x="576942" y="312874"/>
            <a:ext cx="10515600" cy="980349"/>
          </a:xfrm>
        </p:spPr>
        <p:txBody>
          <a:bodyPr/>
          <a:p>
            <a:r>
              <a:rPr b="1" dirty="0" i="1" lang="en-US" u="sng" smtClean="0">
                <a:solidFill>
                  <a:srgbClr val="00B0F0"/>
                </a:solidFill>
              </a:rPr>
              <a:t>CONTENT</a:t>
            </a:r>
            <a:endParaRPr b="1" dirty="0" i="1" lang="en-US" u="sng">
              <a:solidFill>
                <a:srgbClr val="00B0F0"/>
              </a:solidFill>
            </a:endParaRPr>
          </a:p>
        </p:txBody>
      </p:sp>
      <p:sp>
        <p:nvSpPr>
          <p:cNvPr id="1048594" name="Content Placeholder 2"/>
          <p:cNvSpPr>
            <a:spLocks noGrp="1"/>
          </p:cNvSpPr>
          <p:nvPr>
            <p:ph idx="1"/>
          </p:nvPr>
        </p:nvSpPr>
        <p:spPr/>
        <p:txBody>
          <a:bodyPr/>
          <a:p>
            <a:r>
              <a:rPr b="1" dirty="0" lang="en-US" smtClean="0"/>
              <a:t>ABSTRACT</a:t>
            </a:r>
          </a:p>
          <a:p>
            <a:r>
              <a:rPr b="1" dirty="0" lang="en-US" smtClean="0"/>
              <a:t>AIR ANALYSIS CODES</a:t>
            </a:r>
          </a:p>
          <a:p>
            <a:r>
              <a:rPr b="1" dirty="0" lang="en-US" smtClean="0"/>
              <a:t>AIR PREDICTION ARCHITECTURE </a:t>
            </a:r>
          </a:p>
          <a:p>
            <a:r>
              <a:rPr b="1" dirty="0" lang="en-US" smtClean="0"/>
              <a:t>AIR QUALITY MONITORING STATION [AQMS]</a:t>
            </a:r>
          </a:p>
          <a:p>
            <a:r>
              <a:rPr b="1" dirty="0" lang="en-US" smtClean="0"/>
              <a:t>ANALYSIS AND PREDICTION OF AIR QUALITY GRAPH</a:t>
            </a:r>
          </a:p>
          <a:p>
            <a:endParaRPr b="1" dirty="0" lang="en-US" smtClean="0"/>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5" name="Title 1"/>
          <p:cNvSpPr>
            <a:spLocks noGrp="1"/>
          </p:cNvSpPr>
          <p:nvPr>
            <p:ph type="ctrTitle"/>
          </p:nvPr>
        </p:nvSpPr>
        <p:spPr>
          <a:xfrm>
            <a:off x="-3445854" y="-2194560"/>
            <a:ext cx="9144000" cy="3002535"/>
          </a:xfrm>
        </p:spPr>
        <p:txBody>
          <a:bodyPr>
            <a:normAutofit/>
          </a:bodyPr>
          <a:p>
            <a:r>
              <a:rPr b="1" dirty="0" sz="3200" lang="en-US" u="sng" smtClean="0">
                <a:solidFill>
                  <a:srgbClr val="00B050"/>
                </a:solidFill>
              </a:rPr>
              <a:t>ABSTRACT</a:t>
            </a:r>
            <a:endParaRPr b="1" dirty="0" sz="3200" lang="en-US" u="sng">
              <a:solidFill>
                <a:srgbClr val="00B050"/>
              </a:solidFill>
            </a:endParaRPr>
          </a:p>
        </p:txBody>
      </p:sp>
      <p:sp>
        <p:nvSpPr>
          <p:cNvPr id="1048596" name="Subtitle 2"/>
          <p:cNvSpPr>
            <a:spLocks noGrp="1"/>
          </p:cNvSpPr>
          <p:nvPr>
            <p:ph type="subTitle" idx="1"/>
          </p:nvPr>
        </p:nvSpPr>
        <p:spPr>
          <a:xfrm>
            <a:off x="313508" y="1360462"/>
            <a:ext cx="11573691" cy="3937906"/>
          </a:xfrm>
        </p:spPr>
        <p:txBody>
          <a:bodyPr>
            <a:normAutofit fontScale="37500" lnSpcReduction="20000"/>
          </a:bodyPr>
          <a:p>
            <a:r>
              <a:rPr b="1" dirty="0" sz="5500" lang="en-US" u="sng" smtClean="0"/>
              <a:t>AIR POLLUTION LEVEL  </a:t>
            </a:r>
          </a:p>
          <a:p>
            <a:endParaRPr dirty="0" lang="en-US" u="sng" smtClean="0"/>
          </a:p>
          <a:p>
            <a:r>
              <a:rPr dirty="0" sz="6000" lang="en-US" smtClean="0"/>
              <a:t>The prediction model is validated and evaluated by statistical calculations, and then it was found that it performed well in the prediction of PM2.5</a:t>
            </a:r>
            <a:r>
              <a:rPr b="1" dirty="0" sz="6000" lang="en-US" smtClean="0"/>
              <a:t>. </a:t>
            </a:r>
          </a:p>
          <a:p>
            <a:r>
              <a:rPr dirty="0" sz="6000" lang="en-US" smtClean="0"/>
              <a:t>The quality of air in </a:t>
            </a:r>
            <a:r>
              <a:rPr dirty="0" sz="6000" lang="en-US" err="1" smtClean="0"/>
              <a:t>Alandur</a:t>
            </a:r>
            <a:r>
              <a:rPr dirty="0" sz="6000" lang="en-US" smtClean="0"/>
              <a:t>, Chennai is polluted by Particulate Matter (PM2.5) over the years. Reports prove that particulates affect the health of humans and environment. </a:t>
            </a:r>
          </a:p>
          <a:p>
            <a:endParaRPr dirty="0" sz="6000" lang="en-US"/>
          </a:p>
          <a:p>
            <a:endParaRPr dirty="0" sz="6000" lang="en-US"/>
          </a:p>
          <a:p>
            <a:r>
              <a:rPr b="1" dirty="0" sz="5500" lang="en-US" u="sng" smtClean="0"/>
              <a:t>PREDICTION WORK </a:t>
            </a:r>
          </a:p>
          <a:p>
            <a:endParaRPr b="1" dirty="0" sz="3600" lang="en-US" smtClean="0"/>
          </a:p>
          <a:p>
            <a:r>
              <a:rPr dirty="0" sz="6000" lang="en-US" smtClean="0"/>
              <a:t>Air quality monitoring data are used to check the concentration with the ambient air quality standards provided by the government. The purpose of prediction is to develop effective emission control strategies and also helps to find the contribution of each source causing pollution.</a:t>
            </a:r>
            <a:endParaRPr b="1" dirty="0" sz="6000" lang="en-US" smtClean="0"/>
          </a:p>
        </p:txBody>
      </p:sp>
      <p:sp>
        <p:nvSpPr>
          <p:cNvPr id="1048597" name="Right Arrow 3"/>
          <p:cNvSpPr/>
          <p:nvPr/>
        </p:nvSpPr>
        <p:spPr>
          <a:xfrm>
            <a:off x="4244101" y="1360462"/>
            <a:ext cx="318997" cy="258395"/>
          </a:xfrm>
          <a:prstGeom prst="rightArrow"/>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8" name="Striped Right Arrow 4"/>
          <p:cNvSpPr/>
          <p:nvPr/>
        </p:nvSpPr>
        <p:spPr>
          <a:xfrm>
            <a:off x="4435349" y="3691296"/>
            <a:ext cx="337528" cy="262602"/>
          </a:xfrm>
          <a:prstGeom prst="stripedRightArrow"/>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9" name="Title 1"/>
          <p:cNvSpPr>
            <a:spLocks noGrp="1"/>
          </p:cNvSpPr>
          <p:nvPr>
            <p:ph type="ctrTitle"/>
          </p:nvPr>
        </p:nvSpPr>
        <p:spPr>
          <a:xfrm>
            <a:off x="-2033642" y="-1479938"/>
            <a:ext cx="9144000" cy="2387600"/>
          </a:xfrm>
        </p:spPr>
        <p:txBody>
          <a:bodyPr>
            <a:normAutofit/>
          </a:bodyPr>
          <a:p>
            <a:r>
              <a:rPr b="1" dirty="0" sz="3200" lang="en-US" u="sng" smtClean="0">
                <a:solidFill>
                  <a:srgbClr val="00B050"/>
                </a:solidFill>
              </a:rPr>
              <a:t>AIR ANALYSIS CODES</a:t>
            </a:r>
            <a:endParaRPr b="1" dirty="0" sz="3200" lang="en-US" u="sng">
              <a:solidFill>
                <a:srgbClr val="00B050"/>
              </a:solidFill>
            </a:endParaRPr>
          </a:p>
        </p:txBody>
      </p:sp>
      <p:sp>
        <p:nvSpPr>
          <p:cNvPr id="1048600" name="Subtitle 2"/>
          <p:cNvSpPr>
            <a:spLocks noGrp="1"/>
          </p:cNvSpPr>
          <p:nvPr>
            <p:ph type="subTitle" idx="1"/>
          </p:nvPr>
        </p:nvSpPr>
        <p:spPr>
          <a:xfrm>
            <a:off x="103829" y="1059585"/>
            <a:ext cx="10710931" cy="8182131"/>
          </a:xfrm>
        </p:spPr>
        <p:txBody>
          <a:bodyPr>
            <a:normAutofit/>
          </a:bodyPr>
          <a:p>
            <a:r>
              <a:rPr dirty="0" sz="1200" lang="en-US" smtClean="0"/>
              <a:t>import </a:t>
            </a:r>
            <a:r>
              <a:rPr dirty="0" sz="1200" lang="en-US" err="1" smtClean="0"/>
              <a:t>matplotlib.pyplot</a:t>
            </a:r>
            <a:r>
              <a:rPr dirty="0" sz="1200" lang="en-US" smtClean="0"/>
              <a:t> as </a:t>
            </a:r>
            <a:r>
              <a:rPr dirty="0" sz="1200" lang="en-US" err="1" smtClean="0"/>
              <a:t>plt</a:t>
            </a:r>
            <a:endParaRPr dirty="0" sz="1200" lang="en-US" smtClean="0"/>
          </a:p>
          <a:p>
            <a:r>
              <a:rPr dirty="0" sz="1200" lang="en-US" smtClean="0"/>
              <a:t>from </a:t>
            </a:r>
            <a:r>
              <a:rPr dirty="0" sz="1200" lang="en-US" err="1" smtClean="0"/>
              <a:t>matplotlib.animation</a:t>
            </a:r>
            <a:r>
              <a:rPr dirty="0" sz="1200" lang="en-US" smtClean="0"/>
              <a:t> import </a:t>
            </a:r>
            <a:r>
              <a:rPr dirty="0" sz="1200" lang="en-US" err="1" smtClean="0"/>
              <a:t>FuncAnimation</a:t>
            </a:r>
            <a:endParaRPr dirty="0" sz="1200" lang="en-US" smtClean="0"/>
          </a:p>
          <a:p>
            <a:r>
              <a:rPr dirty="0" sz="1200" lang="en-US" smtClean="0"/>
              <a:t>import random</a:t>
            </a:r>
          </a:p>
          <a:p>
            <a:endParaRPr dirty="0" sz="1200" lang="en-US" smtClean="0"/>
          </a:p>
          <a:p>
            <a:r>
              <a:rPr dirty="0" sz="1200" lang="en-US" smtClean="0"/>
              <a:t># Generate some sample air quality data (replace with your own data)</a:t>
            </a:r>
          </a:p>
          <a:p>
            <a:r>
              <a:rPr dirty="0" sz="1200" lang="en-US" smtClean="0"/>
              <a:t>timestamps = range(1, 11)</a:t>
            </a:r>
          </a:p>
          <a:p>
            <a:r>
              <a:rPr dirty="0" sz="1200" lang="en-US" smtClean="0"/>
              <a:t>pm25_values = [</a:t>
            </a:r>
            <a:r>
              <a:rPr dirty="0" sz="1200" lang="en-US" err="1" smtClean="0"/>
              <a:t>random.randint</a:t>
            </a:r>
            <a:r>
              <a:rPr dirty="0" sz="1200" lang="en-US" smtClean="0"/>
              <a:t>(0, 50) for _ in timestamps]</a:t>
            </a:r>
          </a:p>
          <a:p>
            <a:endParaRPr dirty="0" sz="1200" lang="en-US" smtClean="0"/>
          </a:p>
          <a:p>
            <a:r>
              <a:rPr dirty="0" sz="1200" lang="en-US" smtClean="0"/>
              <a:t># Initialize the plot</a:t>
            </a:r>
          </a:p>
          <a:p>
            <a:r>
              <a:rPr dirty="0" sz="1200" lang="en-US" smtClean="0"/>
              <a:t>fig, ax = </a:t>
            </a:r>
            <a:r>
              <a:rPr dirty="0" sz="1200" lang="en-US" err="1" smtClean="0"/>
              <a:t>plt.subplots</a:t>
            </a:r>
            <a:r>
              <a:rPr dirty="0" sz="1200" lang="en-US" smtClean="0"/>
              <a:t>()</a:t>
            </a:r>
          </a:p>
          <a:p>
            <a:r>
              <a:rPr dirty="0" sz="1200" lang="en-US" err="1" smtClean="0"/>
              <a:t>ax.set_xlim</a:t>
            </a:r>
            <a:r>
              <a:rPr dirty="0" sz="1200" lang="en-US" smtClean="0"/>
              <a:t>(1, 10)</a:t>
            </a:r>
          </a:p>
          <a:p>
            <a:r>
              <a:rPr dirty="0" sz="1200" lang="en-US" err="1" smtClean="0"/>
              <a:t>ax.set_ylim</a:t>
            </a:r>
            <a:r>
              <a:rPr dirty="0" sz="1200" lang="en-US" smtClean="0"/>
              <a:t>(0, 50)</a:t>
            </a:r>
          </a:p>
          <a:p>
            <a:r>
              <a:rPr dirty="0" sz="1200" lang="en-US" smtClean="0"/>
              <a:t>line, = </a:t>
            </a:r>
            <a:r>
              <a:rPr dirty="0" sz="1200" lang="en-US" err="1" smtClean="0"/>
              <a:t>ax.plot</a:t>
            </a:r>
            <a:r>
              <a:rPr dirty="0" sz="1200" lang="en-US" smtClean="0"/>
              <a:t>([], [], </a:t>
            </a:r>
            <a:r>
              <a:rPr dirty="0" sz="1200" lang="en-US" err="1" smtClean="0"/>
              <a:t>lw</a:t>
            </a:r>
            <a:r>
              <a:rPr dirty="0" sz="1200" lang="en-US" smtClean="0"/>
              <a:t>=2)</a:t>
            </a:r>
          </a:p>
          <a:p>
            <a:endParaRPr dirty="0" sz="1200" lang="en-US" smtClean="0"/>
          </a:p>
          <a:p>
            <a:r>
              <a:rPr dirty="0" sz="1200" lang="en-US" smtClean="0"/>
              <a:t># Function to update the animation at each time step</a:t>
            </a:r>
          </a:p>
          <a:p>
            <a:r>
              <a:rPr dirty="0" sz="1200" lang="en-US" err="1" smtClean="0"/>
              <a:t>def</a:t>
            </a:r>
            <a:r>
              <a:rPr dirty="0" sz="1200" lang="en-US" smtClean="0"/>
              <a:t> animate(</a:t>
            </a:r>
            <a:r>
              <a:rPr dirty="0" sz="1200" lang="en-US" err="1" smtClean="0"/>
              <a:t>i</a:t>
            </a:r>
            <a:r>
              <a:rPr dirty="0" sz="1200" lang="en-US" smtClean="0"/>
              <a:t>):</a:t>
            </a:r>
          </a:p>
          <a:p>
            <a:r>
              <a:rPr dirty="0" sz="1200" lang="en-US" smtClean="0"/>
              <a:t>    </a:t>
            </a:r>
            <a:r>
              <a:rPr dirty="0" sz="1200" lang="en-US" err="1" smtClean="0"/>
              <a:t>line.set_data</a:t>
            </a:r>
            <a:r>
              <a:rPr dirty="0" sz="1200" lang="en-US" smtClean="0"/>
              <a:t>(timestamps[:</a:t>
            </a:r>
            <a:r>
              <a:rPr dirty="0" sz="1200" lang="en-US" err="1" smtClean="0"/>
              <a:t>i</a:t>
            </a:r>
            <a:r>
              <a:rPr dirty="0" sz="1200" lang="en-US" smtClean="0"/>
              <a:t>], pm25_values[:</a:t>
            </a:r>
            <a:r>
              <a:rPr dirty="0" sz="1200" lang="en-US" err="1" smtClean="0"/>
              <a:t>i</a:t>
            </a:r>
            <a:r>
              <a:rPr dirty="0" sz="1200" lang="en-US" smtClean="0"/>
              <a:t>])</a:t>
            </a:r>
          </a:p>
          <a:p>
            <a:r>
              <a:rPr dirty="0" sz="1200" lang="en-US" smtClean="0"/>
              <a:t>    return line,</a:t>
            </a:r>
          </a:p>
          <a:p>
            <a:endParaRPr dirty="0" sz="1200" lang="en-US" smtClean="0"/>
          </a:p>
          <a:p>
            <a:r>
              <a:rPr dirty="0" sz="1200" lang="en-US" smtClean="0"/>
              <a:t># Create the animation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1" name="Title 1"/>
          <p:cNvSpPr>
            <a:spLocks noGrp="1"/>
          </p:cNvSpPr>
          <p:nvPr>
            <p:ph type="ctrTitle"/>
          </p:nvPr>
        </p:nvSpPr>
        <p:spPr>
          <a:xfrm>
            <a:off x="-1386160" y="-1564640"/>
            <a:ext cx="9144000" cy="2387600"/>
          </a:xfrm>
        </p:spPr>
        <p:txBody>
          <a:bodyPr>
            <a:normAutofit/>
          </a:bodyPr>
          <a:p>
            <a:r>
              <a:rPr b="1" dirty="0" sz="3200" lang="en-US" u="sng" smtClean="0">
                <a:solidFill>
                  <a:srgbClr val="00B050"/>
                </a:solidFill>
              </a:rPr>
              <a:t>AIR PREDICTION ARCHITECTURE </a:t>
            </a:r>
            <a:endParaRPr b="1" dirty="0" sz="3200" lang="en-US" u="sng">
              <a:solidFill>
                <a:srgbClr val="00B050"/>
              </a:solidFill>
            </a:endParaRPr>
          </a:p>
        </p:txBody>
      </p:sp>
      <p:sp>
        <p:nvSpPr>
          <p:cNvPr id="1048602" name="Subtitle 2"/>
          <p:cNvSpPr>
            <a:spLocks noGrp="1"/>
          </p:cNvSpPr>
          <p:nvPr>
            <p:ph type="subTitle" idx="1"/>
          </p:nvPr>
        </p:nvSpPr>
        <p:spPr>
          <a:xfrm>
            <a:off x="169817" y="822960"/>
            <a:ext cx="10776857" cy="6035040"/>
          </a:xfrm>
        </p:spPr>
        <p:txBody>
          <a:bodyPr/>
          <a:p>
            <a:r>
              <a:rPr dirty="0" lang="en-US" smtClean="0"/>
              <a:t>BLOCK DIAGRAM </a:t>
            </a:r>
            <a:endParaRPr dirty="0" lang="en-US"/>
          </a:p>
        </p:txBody>
      </p:sp>
      <p:pic>
        <p:nvPicPr>
          <p:cNvPr id="2097152" name="Picture 3"/>
          <p:cNvPicPr>
            <a:picLocks noChangeAspect="1"/>
          </p:cNvPicPr>
          <p:nvPr/>
        </p:nvPicPr>
        <p:blipFill>
          <a:blip xmlns:r="http://schemas.openxmlformats.org/officeDocument/2006/relationships" r:embed="rId1"/>
          <a:stretch>
            <a:fillRect/>
          </a:stretch>
        </p:blipFill>
        <p:spPr>
          <a:xfrm>
            <a:off x="1943372" y="1351053"/>
            <a:ext cx="8184502" cy="5363256"/>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3" name="Title 1"/>
          <p:cNvSpPr>
            <a:spLocks noGrp="1"/>
          </p:cNvSpPr>
          <p:nvPr>
            <p:ph type="ctrTitle"/>
          </p:nvPr>
        </p:nvSpPr>
        <p:spPr>
          <a:xfrm>
            <a:off x="0" y="-1613267"/>
            <a:ext cx="8934995" cy="2645231"/>
          </a:xfrm>
        </p:spPr>
        <p:txBody>
          <a:bodyPr/>
          <a:p>
            <a:r>
              <a:rPr dirty="0" lang="en-US" smtClean="0"/>
              <a:t>   </a:t>
            </a:r>
            <a:r>
              <a:rPr b="1" dirty="0" sz="3600" lang="en-US" u="sng" smtClean="0"/>
              <a:t>AIR QUALITY MONITORING STATION [AQMS</a:t>
            </a:r>
            <a:r>
              <a:rPr b="1" dirty="0" sz="3600" lang="en-US" smtClean="0"/>
              <a:t>]</a:t>
            </a:r>
            <a:endParaRPr b="1" dirty="0" sz="3600" lang="en-US"/>
          </a:p>
        </p:txBody>
      </p:sp>
      <p:sp>
        <p:nvSpPr>
          <p:cNvPr id="1048604" name="Subtitle 2"/>
          <p:cNvSpPr>
            <a:spLocks noGrp="1"/>
          </p:cNvSpPr>
          <p:nvPr>
            <p:ph type="subTitle" idx="1"/>
          </p:nvPr>
        </p:nvSpPr>
        <p:spPr>
          <a:xfrm>
            <a:off x="1628502" y="4558940"/>
            <a:ext cx="10441577" cy="4983480"/>
          </a:xfrm>
        </p:spPr>
        <p:txBody>
          <a:bodyPr/>
          <a:p>
            <a:endParaRPr dirty="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462765" y="1345477"/>
            <a:ext cx="7057466" cy="504226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5" name="Title 1"/>
          <p:cNvSpPr>
            <a:spLocks noGrp="1"/>
          </p:cNvSpPr>
          <p:nvPr>
            <p:ph type="ctrTitle"/>
          </p:nvPr>
        </p:nvSpPr>
        <p:spPr>
          <a:xfrm>
            <a:off x="-395762" y="-1335722"/>
            <a:ext cx="12074434" cy="2299063"/>
          </a:xfrm>
        </p:spPr>
        <p:txBody>
          <a:bodyPr>
            <a:normAutofit/>
          </a:bodyPr>
          <a:p>
            <a:r>
              <a:rPr b="1" dirty="0" sz="4000" lang="en-US" u="sng" smtClean="0">
                <a:solidFill>
                  <a:srgbClr val="00B050"/>
                </a:solidFill>
              </a:rPr>
              <a:t>ANALYSIS AND PREDICTION OF AIR QUALITY</a:t>
            </a:r>
            <a:endParaRPr b="1" dirty="0" sz="4000" lang="en-US" u="sng">
              <a:solidFill>
                <a:srgbClr val="00B050"/>
              </a:solidFill>
            </a:endParaRPr>
          </a:p>
        </p:txBody>
      </p:sp>
      <p:sp>
        <p:nvSpPr>
          <p:cNvPr id="1048606" name="Subtitle 2"/>
          <p:cNvSpPr>
            <a:spLocks noGrp="1"/>
          </p:cNvSpPr>
          <p:nvPr>
            <p:ph type="subTitle" idx="1"/>
          </p:nvPr>
        </p:nvSpPr>
        <p:spPr>
          <a:xfrm>
            <a:off x="-1653677" y="963341"/>
            <a:ext cx="9144000" cy="1655762"/>
          </a:xfrm>
        </p:spPr>
        <p:txBody>
          <a:bodyPr>
            <a:normAutofit/>
          </a:bodyPr>
          <a:p>
            <a:r>
              <a:rPr b="1" dirty="0" sz="3200" lang="en-US" u="sng" smtClean="0"/>
              <a:t>GRAPH</a:t>
            </a:r>
            <a:endParaRPr b="1" dirty="0" sz="3200" lang="en-US" u="sng"/>
          </a:p>
        </p:txBody>
      </p:sp>
      <p:pic>
        <p:nvPicPr>
          <p:cNvPr id="2097154" name="Picture 3"/>
          <p:cNvPicPr>
            <a:picLocks noChangeAspect="1"/>
          </p:cNvPicPr>
          <p:nvPr/>
        </p:nvPicPr>
        <p:blipFill>
          <a:blip xmlns:r="http://schemas.openxmlformats.org/officeDocument/2006/relationships" r:embed="rId1"/>
          <a:stretch>
            <a:fillRect/>
          </a:stretch>
        </p:blipFill>
        <p:spPr>
          <a:xfrm>
            <a:off x="965698" y="1598295"/>
            <a:ext cx="8805319" cy="50768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7" name="Title 1"/>
          <p:cNvSpPr>
            <a:spLocks noGrp="1"/>
          </p:cNvSpPr>
          <p:nvPr>
            <p:ph type="ctrTitle"/>
          </p:nvPr>
        </p:nvSpPr>
        <p:spPr>
          <a:xfrm>
            <a:off x="-1" y="1631814"/>
            <a:ext cx="10293531" cy="2313169"/>
          </a:xfrm>
        </p:spPr>
        <p:txBody>
          <a:bodyPr>
            <a:normAutofit/>
          </a:bodyPr>
          <a:p>
            <a:pPr algn="r"/>
            <a:r>
              <a:rPr b="1" dirty="0" sz="9600" i="1" lang="en-US" smtClean="0">
                <a:latin typeface="Baskerville Old Face" panose="02020602080505020303" pitchFamily="18" charset="0"/>
              </a:rPr>
              <a:t>THANK YOU</a:t>
            </a:r>
            <a:endParaRPr b="1" dirty="0" sz="9600" i="1" lang="en-US">
              <a:latin typeface="Baskerville Old Face" panose="020206020805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AIR QUALITY ANALYSIS PREDICTION IN TAMILNADU</dc:title>
  <dc:creator>Windows User</dc:creator>
  <cp:lastModifiedBy>Windows User</cp:lastModifiedBy>
  <dcterms:created xsi:type="dcterms:W3CDTF">2023-10-09T18:08:37Z</dcterms:created>
  <dcterms:modified xsi:type="dcterms:W3CDTF">2023-10-10T09:19:51Z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c5c32545ade04e62bd59af4e9f9c8506</vt:lpwstr>
  </property>
</Properties>
</file>