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2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560564" cy="1069238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1" Type="http://schemas.openxmlformats.org/officeDocument/2006/relationships/viewProps" Target="viewProp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://www.ijcrt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hyperlink" Target="http://www.ijcrt.org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jcrt.org/" TargetMode="External"/><Relationship Id="rId7" Type="http://schemas.openxmlformats.org/officeDocument/2006/relationships/image" Target="../media/image12.png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hyperlink" Target="http://www.ijcrt.org/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jcrt.org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jcrt.org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hyperlink" Target="http://www.worldbank.org/en/news/feature/2011/06/14/mumbai-modern-traffic-management-system" TargetMode="External"/><Relationship Id="rId8" Type="http://schemas.openxmlformats.org/officeDocument/2006/relationships/image" Target="../media/image22.png"/><Relationship Id="rId7" Type="http://schemas.openxmlformats.org/officeDocument/2006/relationships/hyperlink" Target="http://www.sgsgroup.in/en-GB/Automotive/Road-Safety-and-Traffic/Traffic-Management-Services.aspx" TargetMode="External"/><Relationship Id="rId6" Type="http://schemas.openxmlformats.org/officeDocument/2006/relationships/image" Target="../media/image21.png"/><Relationship Id="rId5" Type="http://schemas.openxmlformats.org/officeDocument/2006/relationships/hyperlink" Target="http://www.powershow.com/view/5e808-NmJiZ/ROAD_SAFETY_IN_INDIA_powerpoint_ppt_presentation" TargetMode="External"/><Relationship Id="rId4" Type="http://schemas.openxmlformats.org/officeDocument/2006/relationships/image" Target="../media/image20.png"/><Relationship Id="rId3" Type="http://schemas.openxmlformats.org/officeDocument/2006/relationships/hyperlink" Target="https://www.gov.uk/government/uploads/system/uploads/attachment_data/file/321056/safety-at-streetworks.pdf" TargetMode="External"/><Relationship Id="rId21" Type="http://schemas.openxmlformats.org/officeDocument/2006/relationships/hyperlink" Target="http://www.ijcrt.org/" TargetMode="External"/><Relationship Id="rId20" Type="http://schemas.openxmlformats.org/officeDocument/2006/relationships/image" Target="../media/image28.png"/><Relationship Id="rId2" Type="http://schemas.openxmlformats.org/officeDocument/2006/relationships/image" Target="../media/image19.png"/><Relationship Id="rId19" Type="http://schemas.openxmlformats.org/officeDocument/2006/relationships/hyperlink" Target="http://onlinelibrary.wiley.com/book/10.1002/" TargetMode="External"/><Relationship Id="rId18" Type="http://schemas.openxmlformats.org/officeDocument/2006/relationships/image" Target="../media/image27.png"/><Relationship Id="rId17" Type="http://schemas.openxmlformats.org/officeDocument/2006/relationships/hyperlink" Target="https://www.thebetterindia.com/topics/road/traffic-management/" TargetMode="External"/><Relationship Id="rId16" Type="http://schemas.openxmlformats.org/officeDocument/2006/relationships/image" Target="../media/image26.png"/><Relationship Id="rId15" Type="http://schemas.openxmlformats.org/officeDocument/2006/relationships/hyperlink" Target="http://www.efkonindia.com/advance_traffic_management_system.php" TargetMode="External"/><Relationship Id="rId14" Type="http://schemas.openxmlformats.org/officeDocument/2006/relationships/image" Target="../media/image25.png"/><Relationship Id="rId13" Type="http://schemas.openxmlformats.org/officeDocument/2006/relationships/hyperlink" Target="http://solutions.3mindia.co.in/wps/portal/3M/en_IN/Traffic-Safety/Home/" TargetMode="External"/><Relationship Id="rId12" Type="http://schemas.openxmlformats.org/officeDocument/2006/relationships/image" Target="../media/image24.png"/><Relationship Id="rId11" Type="http://schemas.openxmlformats.org/officeDocument/2006/relationships/hyperlink" Target="https://www.mistralsolutions.com/selective-implementation-intelligent-traffic-solutions-india/" TargetMode="External"/><Relationship Id="rId10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box 1"/>
          <p:cNvSpPr/>
          <p:nvPr/>
        </p:nvSpPr>
        <p:spPr>
          <a:xfrm>
            <a:off x="254526" y="1432181"/>
            <a:ext cx="6814184" cy="27914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5602"/>
              </a:lnSpc>
              <a:tabLst/>
            </a:pPr>
            <a:endParaRPr lang="Arial" altLang="Arial" sz="100" dirty="0"/>
          </a:p>
          <a:p>
            <a:pPr marL="142875" indent="-12700" algn="l" rtl="0" eaLnBrk="0">
              <a:lnSpc>
                <a:spcPct val="105000"/>
              </a:lnSpc>
              <a:tabLst/>
            </a:pPr>
            <a:r>
              <a:rPr sz="900" b="1" i="1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Abstract</a:t>
            </a:r>
            <a:r>
              <a:rPr sz="900" b="1" i="1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b="1" i="1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900" b="1" i="1" kern="0" spc="2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sz="900" kern="0" spc="2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congestion</a:t>
            </a:r>
            <a:r>
              <a:rPr sz="900" kern="0" spc="2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becoming</a:t>
            </a:r>
            <a:r>
              <a:rPr sz="900" kern="0" spc="2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900" kern="0" spc="2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grave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problem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900" kern="0" spc="1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many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big</a:t>
            </a:r>
            <a:r>
              <a:rPr sz="900" kern="0" spc="2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cities</a:t>
            </a:r>
            <a:r>
              <a:rPr sz="900" kern="0" spc="2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2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country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Unpredictable</a:t>
            </a:r>
            <a:r>
              <a:rPr sz="900" kern="0" spc="2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failure</a:t>
            </a:r>
            <a:r>
              <a:rPr sz="900" kern="0" spc="2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signals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poor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law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enforcement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bad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management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has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led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grave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problem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congestion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road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raffic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management</a:t>
            </a:r>
            <a:r>
              <a:rPr sz="900" kern="0" spc="2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strat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egy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determines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2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objectives,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roles,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responsibilities</a:t>
            </a:r>
            <a:r>
              <a:rPr sz="900" kern="0" spc="1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1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operational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principles</a:t>
            </a:r>
            <a:r>
              <a:rPr sz="900" kern="0" spc="1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Regional</a:t>
            </a:r>
            <a:r>
              <a:rPr sz="900" kern="0" spc="1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Transport</a:t>
            </a:r>
            <a:r>
              <a:rPr sz="900" kern="0" spc="1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Office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RTO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).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main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aim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-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project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provide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smart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way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monitor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control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congestion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roads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emergency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service</a:t>
            </a:r>
            <a:r>
              <a:rPr sz="900" kern="0" spc="2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vehicles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appropriate</a:t>
            </a:r>
            <a:r>
              <a:rPr sz="900" kern="0" spc="2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places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sz="900" kern="0" spc="2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placing</a:t>
            </a:r>
            <a:r>
              <a:rPr sz="900" kern="0" spc="1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radio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frequency</a:t>
            </a:r>
            <a:r>
              <a:rPr sz="900" kern="0" spc="2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readers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selected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so</a:t>
            </a:r>
            <a:r>
              <a:rPr sz="900" kern="0" spc="2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sz="900" kern="0" spc="2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2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radio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fre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quency</a:t>
            </a:r>
            <a:r>
              <a:rPr sz="900" kern="0" spc="1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tags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ambulance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fire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extinguisher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truck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read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easily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by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reader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project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will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improve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current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syst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em.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control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traffic,</a:t>
            </a:r>
            <a:r>
              <a:rPr sz="900" kern="0" spc="2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some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corrective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measures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taken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implemented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our</a:t>
            </a:r>
            <a:r>
              <a:rPr sz="900" kern="0" spc="1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system.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proposed</a:t>
            </a:r>
            <a:r>
              <a:rPr sz="900" kern="0" spc="2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system,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there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will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barricades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placed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before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zebra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crossing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lines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so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vehicles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will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stop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behind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it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systematically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nobody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will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able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brea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k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signal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go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thus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reducing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number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accidents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will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ensure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safety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all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pedestrians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all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driver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s.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system,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emergency</a:t>
            </a:r>
            <a:r>
              <a:rPr sz="900" kern="0" spc="1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services</a:t>
            </a:r>
            <a:r>
              <a:rPr sz="900" kern="0" spc="1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like</a:t>
            </a:r>
            <a:r>
              <a:rPr sz="900" kern="0" spc="2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ambulance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vehicle</a:t>
            </a:r>
            <a:r>
              <a:rPr sz="900" kern="0" spc="1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2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fire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extinguisher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truck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sz="900" kern="0" spc="2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also</a:t>
            </a:r>
            <a:r>
              <a:rPr sz="900" kern="0" spc="1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given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priority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reach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their</a:t>
            </a:r>
            <a:r>
              <a:rPr sz="900" kern="0" spc="1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tination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time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thus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red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ucing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delay.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proposed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system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designed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accept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about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any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emergency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cases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such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passing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president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any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ot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her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VIP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persons,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ambulances,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fire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extinguisher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trucks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using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radio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frequency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identification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technology.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implementation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using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one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Arduino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UNO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one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Arduino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MEG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board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RFID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technology.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system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has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ability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open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complete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lane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such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emergency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cases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result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system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will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guarantee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fluency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-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main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vital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streets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paths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require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fluent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during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peak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hours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-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day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density.</a:t>
            </a:r>
            <a:endParaRPr lang="Times New Roman" altLang="Times New Roman" sz="9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6000"/>
              </a:lnSpc>
              <a:tabLst/>
            </a:pPr>
            <a:endParaRPr lang="Arial" altLang="Arial" sz="200" dirty="0"/>
          </a:p>
          <a:p>
            <a:pPr marL="17145" indent="-5080" algn="l" rtl="0" eaLnBrk="0">
              <a:lnSpc>
                <a:spcPct val="96000"/>
              </a:lnSpc>
              <a:spcBef>
                <a:spcPts val="1"/>
              </a:spcBef>
              <a:tabLst/>
            </a:pPr>
            <a:r>
              <a:rPr sz="900" b="1" i="1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Index</a:t>
            </a:r>
            <a:r>
              <a:rPr sz="900" b="1" i="1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b="1" i="1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Terms</a:t>
            </a:r>
            <a:r>
              <a:rPr sz="900" b="1" i="1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b="1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900" b="1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control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barricades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signals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ambulance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fire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brigade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congestion,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accidents,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RFID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technology,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Arduino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Mega,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Arduino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Uno,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etc.</a:t>
            </a:r>
            <a:endParaRPr lang="Times New Roman" altLang="Times New Roman" sz="900" dirty="0"/>
          </a:p>
        </p:txBody>
      </p:sp>
      <p:sp>
        <p:nvSpPr>
          <p:cNvPr id="2" name="textbox 2"/>
          <p:cNvSpPr/>
          <p:nvPr/>
        </p:nvSpPr>
        <p:spPr>
          <a:xfrm>
            <a:off x="477677" y="4618822"/>
            <a:ext cx="4563109" cy="30543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092"/>
              </a:lnSpc>
              <a:tabLst/>
            </a:pP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I.</a:t>
            </a:r>
            <a:r>
              <a:rPr sz="900" b="1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sz="800" b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NTRODUCTION</a:t>
            </a:r>
            <a:endParaRPr lang="Times New Roman" altLang="Times New Roman" sz="800" dirty="0"/>
          </a:p>
          <a:p>
            <a:pPr algn="l" rtl="0" eaLnBrk="0">
              <a:lnSpc>
                <a:spcPct val="14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42000"/>
              </a:lnSpc>
              <a:tabLst/>
            </a:pPr>
            <a:endParaRPr lang="Arial" altLang="Arial" sz="1000" dirty="0"/>
          </a:p>
          <a:p>
            <a:pPr marL="86994" algn="l" rtl="0" eaLnBrk="0">
              <a:lnSpc>
                <a:spcPct val="86000"/>
              </a:lnSpc>
              <a:spcBef>
                <a:spcPts val="281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A.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About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manageme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nt</a:t>
            </a:r>
            <a:endParaRPr lang="Times New Roman" altLang="Times New Roman" sz="900" dirty="0"/>
          </a:p>
          <a:p>
            <a:pPr algn="l" rtl="0" eaLnBrk="0">
              <a:lnSpc>
                <a:spcPct val="13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31000"/>
              </a:lnSpc>
              <a:tabLst/>
            </a:pPr>
            <a:endParaRPr lang="Arial" altLang="Arial" sz="1000" dirty="0"/>
          </a:p>
          <a:p>
            <a:pPr marL="409575" algn="l" rtl="0" eaLnBrk="0">
              <a:lnSpc>
                <a:spcPct val="86000"/>
              </a:lnSpc>
              <a:spcBef>
                <a:spcPts val="276"/>
              </a:spcBef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It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has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become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very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easy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common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person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own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vehicle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</a:t>
            </a:r>
            <a:endParaRPr lang="Times New Roman" altLang="Times New Roman" sz="900" dirty="0"/>
          </a:p>
          <a:p>
            <a:pPr marL="231140" algn="l" rtl="0" eaLnBrk="0">
              <a:lnSpc>
                <a:spcPct val="96000"/>
              </a:lnSpc>
              <a:spcBef>
                <a:spcPts val="231"/>
              </a:spcBef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affordability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higher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purchasing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power.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It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creates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problem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terms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-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road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congestion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increasing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bi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cities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though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has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led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endParaRPr lang="Times New Roman" altLang="Times New Roman" sz="900" dirty="0"/>
          </a:p>
          <a:p>
            <a:pPr marL="227965" indent="2540" algn="l" rtl="0" eaLnBrk="0">
              <a:lnSpc>
                <a:spcPct val="101000"/>
              </a:lnSpc>
              <a:spcBef>
                <a:spcPts val="233"/>
              </a:spcBef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comfortable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lifestyles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Smart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management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sys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tem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alternative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way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solve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road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problem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system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will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suppo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rt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existing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operation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system.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congestion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severe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problem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almost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ev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ery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modern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cities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around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world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congestion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has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been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causing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many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critical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problems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endParaRPr lang="Times New Roman" altLang="Times New Roman" sz="900" dirty="0"/>
          </a:p>
          <a:p>
            <a:pPr algn="r" rtl="0" eaLnBrk="0">
              <a:lnSpc>
                <a:spcPct val="86000"/>
              </a:lnSpc>
              <a:spcBef>
                <a:spcPts val="223"/>
              </a:spcBef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challenges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major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most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populated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cities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It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bec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oming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more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difficult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endParaRPr lang="Times New Roman" altLang="Times New Roman" sz="900" dirty="0"/>
          </a:p>
          <a:p>
            <a:pPr marL="227965" algn="l" rtl="0" eaLnBrk="0">
              <a:lnSpc>
                <a:spcPct val="86000"/>
              </a:lnSpc>
              <a:spcBef>
                <a:spcPts val="223"/>
              </a:spcBef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time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consuming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travel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1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different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places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within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2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city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Due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these</a:t>
            </a:r>
            <a:endParaRPr lang="Times New Roman" altLang="Times New Roman" sz="900" dirty="0"/>
          </a:p>
          <a:p>
            <a:pPr marL="228600" indent="1905" algn="l" rtl="0" eaLnBrk="0">
              <a:lnSpc>
                <a:spcPct val="101000"/>
              </a:lnSpc>
              <a:spcBef>
                <a:spcPts val="245"/>
              </a:spcBef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congestion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problems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people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lose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time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1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miss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opportunities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2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2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get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rustrated.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Due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congestion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there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loss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productivity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fr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om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workers,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trade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opportunities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lost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delivery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gets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elayed,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thereby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costs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goes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increasing.</a:t>
            </a:r>
            <a:endParaRPr lang="Times New Roman" altLang="Times New Roman" sz="900" dirty="0"/>
          </a:p>
        </p:txBody>
      </p:sp>
      <p:sp>
        <p:nvSpPr>
          <p:cNvPr id="3" name="textbox 3"/>
          <p:cNvSpPr/>
          <p:nvPr/>
        </p:nvSpPr>
        <p:spPr>
          <a:xfrm>
            <a:off x="663041" y="531978"/>
            <a:ext cx="6250940" cy="6559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663"/>
              </a:lnSpc>
              <a:tabLst/>
            </a:pP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SMART</a:t>
            </a:r>
            <a:r>
              <a:rPr sz="2400" b="1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2400" b="1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MANAGEMENT</a:t>
            </a:r>
            <a:r>
              <a:rPr sz="2400" b="1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SYSTEM</a:t>
            </a:r>
            <a:endParaRPr lang="Times New Roman" altLang="Times New Roman" sz="2400" dirty="0"/>
          </a:p>
          <a:p>
            <a:pPr marL="642619" algn="l" rtl="0" eaLnBrk="0">
              <a:lnSpc>
                <a:spcPts val="3300"/>
              </a:lnSpc>
              <a:tabLst/>
            </a:pP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USING</a:t>
            </a:r>
            <a:r>
              <a:rPr sz="2400" b="1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ARDUINO</a:t>
            </a:r>
            <a:r>
              <a:rPr sz="2400" b="1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2400" b="1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RFID</a:t>
            </a:r>
            <a:r>
              <a:rPr sz="2400" b="1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TAGS</a:t>
            </a:r>
            <a:endParaRPr lang="Times New Roman" altLang="Times New Roman" sz="2400" dirty="0"/>
          </a:p>
        </p:txBody>
      </p:sp>
      <p:sp>
        <p:nvSpPr>
          <p:cNvPr id="4" name="path"/>
          <p:cNvSpPr/>
          <p:nvPr/>
        </p:nvSpPr>
        <p:spPr>
          <a:xfrm>
            <a:off x="397763" y="10287000"/>
            <a:ext cx="6766611" cy="179831"/>
          </a:xfrm>
          <a:custGeom>
            <a:avLst/>
            <a:gdLst/>
            <a:ahLst/>
            <a:cxnLst/>
            <a:rect l="0" t="0" r="0" b="0"/>
            <a:pathLst>
              <a:path w="10656" h="283">
                <a:moveTo>
                  <a:pt x="0" y="28"/>
                </a:moveTo>
                <a:lnTo>
                  <a:pt x="1704" y="28"/>
                </a:lnTo>
                <a:lnTo>
                  <a:pt x="1704" y="0"/>
                </a:lnTo>
                <a:lnTo>
                  <a:pt x="0" y="0"/>
                </a:lnTo>
                <a:lnTo>
                  <a:pt x="0" y="28"/>
                </a:lnTo>
                <a:close/>
              </a:path>
              <a:path w="10656" h="283">
                <a:moveTo>
                  <a:pt x="1704" y="31"/>
                </a:moveTo>
                <a:lnTo>
                  <a:pt x="1714" y="31"/>
                </a:lnTo>
                <a:lnTo>
                  <a:pt x="1714" y="28"/>
                </a:lnTo>
                <a:lnTo>
                  <a:pt x="1704" y="28"/>
                </a:lnTo>
                <a:lnTo>
                  <a:pt x="1704" y="31"/>
                </a:lnTo>
                <a:close/>
              </a:path>
              <a:path w="10656" h="283">
                <a:moveTo>
                  <a:pt x="1704" y="28"/>
                </a:moveTo>
                <a:lnTo>
                  <a:pt x="1733" y="28"/>
                </a:lnTo>
                <a:lnTo>
                  <a:pt x="1733" y="0"/>
                </a:lnTo>
                <a:lnTo>
                  <a:pt x="1704" y="0"/>
                </a:lnTo>
                <a:lnTo>
                  <a:pt x="1704" y="28"/>
                </a:lnTo>
                <a:close/>
              </a:path>
              <a:path w="10656" h="283">
                <a:moveTo>
                  <a:pt x="1733" y="28"/>
                </a:moveTo>
                <a:lnTo>
                  <a:pt x="9772" y="28"/>
                </a:lnTo>
                <a:lnTo>
                  <a:pt x="9772" y="0"/>
                </a:lnTo>
                <a:lnTo>
                  <a:pt x="1733" y="0"/>
                </a:lnTo>
                <a:lnTo>
                  <a:pt x="1733" y="28"/>
                </a:lnTo>
                <a:close/>
              </a:path>
              <a:path w="10656" h="283">
                <a:moveTo>
                  <a:pt x="9772" y="31"/>
                </a:moveTo>
                <a:lnTo>
                  <a:pt x="9781" y="31"/>
                </a:lnTo>
                <a:lnTo>
                  <a:pt x="9781" y="28"/>
                </a:lnTo>
                <a:lnTo>
                  <a:pt x="9772" y="28"/>
                </a:lnTo>
                <a:lnTo>
                  <a:pt x="9772" y="31"/>
                </a:lnTo>
                <a:close/>
              </a:path>
              <a:path w="10656" h="283">
                <a:moveTo>
                  <a:pt x="9772" y="28"/>
                </a:moveTo>
                <a:lnTo>
                  <a:pt x="9801" y="28"/>
                </a:lnTo>
                <a:lnTo>
                  <a:pt x="9801" y="0"/>
                </a:lnTo>
                <a:lnTo>
                  <a:pt x="9772" y="0"/>
                </a:lnTo>
                <a:lnTo>
                  <a:pt x="9772" y="28"/>
                </a:lnTo>
                <a:close/>
              </a:path>
              <a:path w="10656" h="283">
                <a:moveTo>
                  <a:pt x="9801" y="28"/>
                </a:moveTo>
                <a:lnTo>
                  <a:pt x="10656" y="28"/>
                </a:lnTo>
                <a:lnTo>
                  <a:pt x="10656" y="0"/>
                </a:lnTo>
                <a:lnTo>
                  <a:pt x="9801" y="0"/>
                </a:lnTo>
                <a:lnTo>
                  <a:pt x="9801" y="28"/>
                </a:lnTo>
                <a:close/>
              </a:path>
              <a:path w="10656" h="283">
                <a:moveTo>
                  <a:pt x="1704" y="283"/>
                </a:moveTo>
                <a:lnTo>
                  <a:pt x="1714" y="283"/>
                </a:lnTo>
                <a:lnTo>
                  <a:pt x="1714" y="31"/>
                </a:lnTo>
                <a:lnTo>
                  <a:pt x="1704" y="31"/>
                </a:lnTo>
                <a:lnTo>
                  <a:pt x="1704" y="283"/>
                </a:lnTo>
                <a:close/>
              </a:path>
              <a:path w="10656" h="283">
                <a:moveTo>
                  <a:pt x="9772" y="283"/>
                </a:moveTo>
                <a:lnTo>
                  <a:pt x="9781" y="283"/>
                </a:lnTo>
                <a:lnTo>
                  <a:pt x="9781" y="31"/>
                </a:lnTo>
                <a:lnTo>
                  <a:pt x="9772" y="31"/>
                </a:lnTo>
                <a:lnTo>
                  <a:pt x="9772" y="28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5" name="picture 5">
            <a:hlinkClick r:id="rId3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582411" y="10305085"/>
            <a:ext cx="856615" cy="160642"/>
          </a:xfrm>
          <a:prstGeom prst="rect">
            <a:avLst/>
          </a:prstGeom>
        </p:spPr>
      </p:pic>
      <p:sp>
        <p:nvSpPr>
          <p:cNvPr id="6" name="rect"/>
          <p:cNvSpPr/>
          <p:nvPr/>
        </p:nvSpPr>
        <p:spPr>
          <a:xfrm>
            <a:off x="448056" y="448056"/>
            <a:ext cx="6665721" cy="18288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70641" y="4346540"/>
            <a:ext cx="6597460" cy="63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/>
          <p:nvPr/>
        </p:nvSpPr>
        <p:spPr>
          <a:xfrm>
            <a:off x="444030" y="774165"/>
            <a:ext cx="6677025" cy="24803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3597"/>
              </a:lnSpc>
              <a:tabLst/>
            </a:pPr>
            <a:endParaRPr lang="Arial" altLang="Arial" sz="100" dirty="0"/>
          </a:p>
          <a:p>
            <a:pPr marL="12700" indent="192404" algn="l" rtl="0" eaLnBrk="0">
              <a:lnSpc>
                <a:spcPct val="101000"/>
              </a:lnSpc>
              <a:tabLst>
                <a:tab pos="59055" algn="l"/>
              </a:tabLst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project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have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used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one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Arduino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MEGA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where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all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four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LEDs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signals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eight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servo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motors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pair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each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road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acts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barricades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connected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it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handle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road</a:t>
            </a:r>
            <a:r>
              <a:rPr sz="900" kern="0" spc="-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junction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one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Arduino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NO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board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where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all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four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RFID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eaders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connected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it.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Also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both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MEGA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UNO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boards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connected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each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other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help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jumper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wires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form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cir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cuit.</a:t>
            </a:r>
            <a:endParaRPr lang="Times New Roman" altLang="Times New Roman" sz="900" dirty="0"/>
          </a:p>
          <a:p>
            <a:pPr marL="21590" indent="182245" algn="l" rtl="0" eaLnBrk="0">
              <a:lnSpc>
                <a:spcPct val="106000"/>
              </a:lnSpc>
              <a:spcBef>
                <a:spcPts val="228"/>
              </a:spcBef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Let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consider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four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number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roads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(R1,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R2,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R3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R4)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form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road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junction.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Now,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road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R1,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there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will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two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barricades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each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lane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left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right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lane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),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signal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RFID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reader.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applicable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all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remaining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roads,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i.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e.,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R2,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R3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4.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When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signal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road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becomes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green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barricades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-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both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lanes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will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up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open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signals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ads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R2,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R3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4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becomes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red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barricades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-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those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respective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lanes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will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down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closed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so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no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vehicles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break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signal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also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it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will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help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reduce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congestion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number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accidents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Now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after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particular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time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signal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-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road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R1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turns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yellow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then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red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so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barricades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road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will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closed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again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no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vehicles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bre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ak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signal.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Also,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signal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road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becomes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green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barricades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road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will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opened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900" kern="0" spc="2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operation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will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continued</a:t>
            </a:r>
            <a:r>
              <a:rPr sz="900" kern="0" spc="1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all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remainin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roads.</a:t>
            </a:r>
            <a:endParaRPr lang="Times New Roman" altLang="Times New Roman" sz="900" dirty="0"/>
          </a:p>
          <a:p>
            <a:pPr marL="21590" indent="178435" algn="l" rtl="0" eaLnBrk="0">
              <a:lnSpc>
                <a:spcPct val="102000"/>
              </a:lnSpc>
              <a:spcBef>
                <a:spcPts val="59"/>
              </a:spcBef>
              <a:tabLst/>
            </a:pP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Now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exam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ple,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if</a:t>
            </a: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any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emergency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vehicle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comes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road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R3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(which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has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red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signal)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if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suppose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road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R1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has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green</a:t>
            </a:r>
            <a:r>
              <a:rPr sz="900" kern="0" spc="1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signal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then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RFID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reader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placed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road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3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detects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tag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which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placed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emergency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vehicle</a:t>
            </a:r>
            <a:r>
              <a:rPr sz="900" kern="0" spc="1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(saved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program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which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turns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signal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road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red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barricades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will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closed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3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green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barricades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will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opened),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so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emergency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vehicle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will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passed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without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any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obstacle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operation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will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performed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all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ads,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from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where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emergency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vehicle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coming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from.</a:t>
            </a:r>
            <a:endParaRPr lang="Times New Roman" altLang="Times New Roman" sz="900" dirty="0"/>
          </a:p>
        </p:txBody>
      </p:sp>
      <p:sp>
        <p:nvSpPr>
          <p:cNvPr id="9" name="textbox 9"/>
          <p:cNvSpPr/>
          <p:nvPr/>
        </p:nvSpPr>
        <p:spPr>
          <a:xfrm>
            <a:off x="564137" y="5809207"/>
            <a:ext cx="6656069" cy="13125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4000"/>
              </a:lnSpc>
              <a:tabLst/>
            </a:pPr>
            <a:endParaRPr lang="Arial" altLang="Arial" sz="100" dirty="0"/>
          </a:p>
          <a:p>
            <a:pPr marL="12700" indent="183514" algn="l" rtl="0" eaLnBrk="0">
              <a:lnSpc>
                <a:spcPct val="104000"/>
              </a:lnSpc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project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will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apply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Radio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Frequency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Identification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RFID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technology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scan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read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radio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frequency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tag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pl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aced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sz="900" kern="0" spc="2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emergency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vehicles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at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road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junction.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sz="900" kern="0" spc="1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system</a:t>
            </a:r>
            <a:r>
              <a:rPr sz="900" kern="0" spc="1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has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potential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replace</a:t>
            </a:r>
            <a:r>
              <a:rPr sz="900" kern="0" spc="1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manual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inspection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process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police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which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also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another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cause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jam.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project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have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introduced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radio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frequency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based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vehicular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system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radio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frequency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receiver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transmitter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used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receive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transmit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from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emergency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vehicles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signal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points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Radio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frequency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technique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deals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multi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lane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multi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junction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areas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use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radio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frequency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distingu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ishes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between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emergency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service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vehicles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rest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thus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preventing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unnecessary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congestion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commun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ication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done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through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transceiver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receiver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system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fully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automated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there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less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need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human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intervention.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manual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operation,</a:t>
            </a:r>
            <a:r>
              <a:rPr sz="900" kern="0" spc="2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remotes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also</a:t>
            </a:r>
            <a:r>
              <a:rPr sz="900" kern="0" spc="2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provided</a:t>
            </a:r>
            <a:r>
              <a:rPr sz="900" kern="0" spc="2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through</a:t>
            </a:r>
            <a:r>
              <a:rPr sz="900" kern="0" spc="2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which</a:t>
            </a:r>
            <a:r>
              <a:rPr sz="900" kern="0" spc="1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barricades</a:t>
            </a:r>
            <a:r>
              <a:rPr sz="900" kern="0" spc="2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will</a:t>
            </a:r>
            <a:r>
              <a:rPr sz="900" kern="0" spc="1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opened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if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required.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There</a:t>
            </a:r>
            <a:r>
              <a:rPr sz="900" kern="0" spc="2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will</a:t>
            </a:r>
            <a:r>
              <a:rPr sz="900" kern="0" spc="1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additional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hardware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Servo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Moto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rs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which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placed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barricades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by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which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barricades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will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opened.</a:t>
            </a:r>
            <a:endParaRPr lang="Times New Roman" altLang="Times New Roman" sz="900" dirty="0"/>
          </a:p>
        </p:txBody>
      </p:sp>
      <p:sp>
        <p:nvSpPr>
          <p:cNvPr id="10" name="textbox 10"/>
          <p:cNvSpPr/>
          <p:nvPr/>
        </p:nvSpPr>
        <p:spPr>
          <a:xfrm>
            <a:off x="453391" y="9104847"/>
            <a:ext cx="6656705" cy="11614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24129" algn="l" rtl="0" eaLnBrk="0">
              <a:lnSpc>
                <a:spcPts val="1091"/>
              </a:lnSpc>
              <a:tabLst/>
            </a:pPr>
            <a:r>
              <a:rPr sz="900" b="1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II.</a:t>
            </a: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b="1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PROBLEM</a:t>
            </a:r>
            <a:r>
              <a:rPr sz="900" b="1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b="1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DESCRIPTION</a:t>
            </a:r>
            <a:endParaRPr lang="Times New Roman" altLang="Times New Roman" sz="900" dirty="0"/>
          </a:p>
          <a:p>
            <a:pPr marL="193675" algn="l" rtl="0" eaLnBrk="0">
              <a:lnSpc>
                <a:spcPct val="86000"/>
              </a:lnSpc>
              <a:spcBef>
                <a:spcPts val="1159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A.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Existing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Probl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</a:t>
            </a:r>
            <a:endParaRPr lang="Times New Roman" altLang="Times New Roman" sz="9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1100" dirty="0"/>
          </a:p>
          <a:p>
            <a:pPr algn="l" rtl="0" eaLnBrk="0">
              <a:lnSpc>
                <a:spcPct val="8454"/>
              </a:lnSpc>
              <a:tabLst/>
            </a:pPr>
            <a:endParaRPr lang="Arial" altLang="Arial" sz="100" dirty="0"/>
          </a:p>
          <a:p>
            <a:pPr marL="12700" indent="182879" algn="l" rtl="0" eaLnBrk="0">
              <a:lnSpc>
                <a:spcPct val="102000"/>
              </a:lnSpc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It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has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become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very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easy</a:t>
            </a:r>
            <a:r>
              <a:rPr sz="900" kern="0" spc="2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sz="900" kern="0" spc="2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common</a:t>
            </a:r>
            <a:r>
              <a:rPr sz="900" kern="0" spc="1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man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2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own</a:t>
            </a:r>
            <a:r>
              <a:rPr sz="900" kern="0" spc="2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900" kern="0" spc="1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vehicle</a:t>
            </a:r>
            <a:r>
              <a:rPr sz="900" kern="0" spc="1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sz="900" kern="0" spc="2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affordability</a:t>
            </a:r>
            <a:r>
              <a:rPr sz="900" kern="0" spc="1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higher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purchasing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pow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er.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It</a:t>
            </a:r>
            <a:r>
              <a:rPr sz="900" kern="0" spc="2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creates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problem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terms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-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road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congestion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increasing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big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cities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though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has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led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comfortable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lifestyles.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Smart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management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system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alternative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way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solve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road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problem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system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wil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support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existing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operation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system.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congestion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severe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problem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almost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every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modern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cities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around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world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ngestion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has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been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causing</a:t>
            </a:r>
            <a:endParaRPr lang="Times New Roman" altLang="Times New Roman" sz="900" dirty="0"/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04135" y="7414463"/>
            <a:ext cx="3093085" cy="1533525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4279264" y="3484245"/>
            <a:ext cx="2709545" cy="1278255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289685" y="3486785"/>
            <a:ext cx="2634614" cy="1278889"/>
          </a:xfrm>
          <a:prstGeom prst="rect">
            <a:avLst/>
          </a:prstGeom>
        </p:spPr>
      </p:pic>
      <p:sp>
        <p:nvSpPr>
          <p:cNvPr id="14" name="path"/>
          <p:cNvSpPr/>
          <p:nvPr/>
        </p:nvSpPr>
        <p:spPr>
          <a:xfrm>
            <a:off x="397763" y="10287000"/>
            <a:ext cx="6766611" cy="179831"/>
          </a:xfrm>
          <a:custGeom>
            <a:avLst/>
            <a:gdLst/>
            <a:ahLst/>
            <a:cxnLst/>
            <a:rect l="0" t="0" r="0" b="0"/>
            <a:pathLst>
              <a:path w="10656" h="283">
                <a:moveTo>
                  <a:pt x="0" y="28"/>
                </a:moveTo>
                <a:lnTo>
                  <a:pt x="1704" y="28"/>
                </a:lnTo>
                <a:lnTo>
                  <a:pt x="1704" y="0"/>
                </a:lnTo>
                <a:lnTo>
                  <a:pt x="0" y="0"/>
                </a:lnTo>
                <a:lnTo>
                  <a:pt x="0" y="28"/>
                </a:lnTo>
                <a:close/>
              </a:path>
              <a:path w="10656" h="283">
                <a:moveTo>
                  <a:pt x="1704" y="31"/>
                </a:moveTo>
                <a:lnTo>
                  <a:pt x="1714" y="31"/>
                </a:lnTo>
                <a:lnTo>
                  <a:pt x="1714" y="28"/>
                </a:lnTo>
                <a:lnTo>
                  <a:pt x="1704" y="28"/>
                </a:lnTo>
                <a:lnTo>
                  <a:pt x="1704" y="31"/>
                </a:lnTo>
                <a:close/>
              </a:path>
              <a:path w="10656" h="283">
                <a:moveTo>
                  <a:pt x="1704" y="28"/>
                </a:moveTo>
                <a:lnTo>
                  <a:pt x="1733" y="28"/>
                </a:lnTo>
                <a:lnTo>
                  <a:pt x="1733" y="0"/>
                </a:lnTo>
                <a:lnTo>
                  <a:pt x="1704" y="0"/>
                </a:lnTo>
                <a:lnTo>
                  <a:pt x="1704" y="28"/>
                </a:lnTo>
                <a:close/>
              </a:path>
              <a:path w="10656" h="283">
                <a:moveTo>
                  <a:pt x="1733" y="28"/>
                </a:moveTo>
                <a:lnTo>
                  <a:pt x="9772" y="28"/>
                </a:lnTo>
                <a:lnTo>
                  <a:pt x="9772" y="0"/>
                </a:lnTo>
                <a:lnTo>
                  <a:pt x="1733" y="0"/>
                </a:lnTo>
                <a:lnTo>
                  <a:pt x="1733" y="28"/>
                </a:lnTo>
                <a:close/>
              </a:path>
              <a:path w="10656" h="283">
                <a:moveTo>
                  <a:pt x="9772" y="31"/>
                </a:moveTo>
                <a:lnTo>
                  <a:pt x="9781" y="31"/>
                </a:lnTo>
                <a:lnTo>
                  <a:pt x="9781" y="28"/>
                </a:lnTo>
                <a:lnTo>
                  <a:pt x="9772" y="28"/>
                </a:lnTo>
                <a:lnTo>
                  <a:pt x="9772" y="31"/>
                </a:lnTo>
                <a:close/>
              </a:path>
              <a:path w="10656" h="283">
                <a:moveTo>
                  <a:pt x="9772" y="28"/>
                </a:moveTo>
                <a:lnTo>
                  <a:pt x="9801" y="28"/>
                </a:lnTo>
                <a:lnTo>
                  <a:pt x="9801" y="0"/>
                </a:lnTo>
                <a:lnTo>
                  <a:pt x="9772" y="0"/>
                </a:lnTo>
                <a:lnTo>
                  <a:pt x="9772" y="28"/>
                </a:lnTo>
                <a:close/>
              </a:path>
              <a:path w="10656" h="283">
                <a:moveTo>
                  <a:pt x="9801" y="28"/>
                </a:moveTo>
                <a:lnTo>
                  <a:pt x="10656" y="28"/>
                </a:lnTo>
                <a:lnTo>
                  <a:pt x="10656" y="0"/>
                </a:lnTo>
                <a:lnTo>
                  <a:pt x="9801" y="0"/>
                </a:lnTo>
                <a:lnTo>
                  <a:pt x="9801" y="28"/>
                </a:lnTo>
                <a:close/>
              </a:path>
              <a:path w="10656" h="283">
                <a:moveTo>
                  <a:pt x="1704" y="283"/>
                </a:moveTo>
                <a:lnTo>
                  <a:pt x="1714" y="283"/>
                </a:lnTo>
                <a:lnTo>
                  <a:pt x="1714" y="31"/>
                </a:lnTo>
                <a:lnTo>
                  <a:pt x="1704" y="31"/>
                </a:lnTo>
                <a:lnTo>
                  <a:pt x="1704" y="283"/>
                </a:lnTo>
                <a:close/>
              </a:path>
              <a:path w="10656" h="283">
                <a:moveTo>
                  <a:pt x="9772" y="283"/>
                </a:moveTo>
                <a:lnTo>
                  <a:pt x="9781" y="283"/>
                </a:lnTo>
                <a:lnTo>
                  <a:pt x="9781" y="31"/>
                </a:lnTo>
                <a:lnTo>
                  <a:pt x="9772" y="31"/>
                </a:lnTo>
                <a:lnTo>
                  <a:pt x="9772" y="28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" name="textbox 15"/>
          <p:cNvSpPr/>
          <p:nvPr/>
        </p:nvSpPr>
        <p:spPr>
          <a:xfrm>
            <a:off x="638029" y="5010248"/>
            <a:ext cx="2770504" cy="4318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884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84000"/>
              </a:lnSpc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Figure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1(a):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Arduino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MEGA</a:t>
            </a:r>
            <a:endParaRPr lang="Times New Roman" altLang="Times New Roman" sz="900" dirty="0"/>
          </a:p>
          <a:p>
            <a:pPr marL="12700" algn="l" rtl="0" eaLnBrk="0">
              <a:lnSpc>
                <a:spcPts val="2292"/>
              </a:lnSpc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Role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-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RFID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project</a:t>
            </a:r>
            <a:endParaRPr lang="Times New Roman" altLang="Times New Roman" sz="900" dirty="0"/>
          </a:p>
        </p:txBody>
      </p:sp>
      <p:sp>
        <p:nvSpPr>
          <p:cNvPr id="16" name="textbox 16"/>
          <p:cNvSpPr/>
          <p:nvPr/>
        </p:nvSpPr>
        <p:spPr>
          <a:xfrm>
            <a:off x="980591" y="528297"/>
            <a:ext cx="1558925" cy="1435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66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6000"/>
              </a:lnSpc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Role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-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Arduino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project</a:t>
            </a:r>
            <a:endParaRPr lang="Times New Roman" altLang="Times New Roman" sz="900" dirty="0"/>
          </a:p>
        </p:txBody>
      </p:sp>
      <p:sp>
        <p:nvSpPr>
          <p:cNvPr id="17" name="textbox 17"/>
          <p:cNvSpPr/>
          <p:nvPr/>
        </p:nvSpPr>
        <p:spPr>
          <a:xfrm>
            <a:off x="5092564" y="5010248"/>
            <a:ext cx="1392555" cy="1435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6000"/>
              </a:lnSpc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Figure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1(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b):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Arduino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UNO</a:t>
            </a:r>
            <a:endParaRPr lang="Times New Roman" altLang="Times New Roman" sz="900" dirty="0"/>
          </a:p>
        </p:txBody>
      </p:sp>
      <p:pic>
        <p:nvPicPr>
          <p:cNvPr id="18" name="picture 18">
            <a:hlinkClick r:id="rId6" action="ppaction://hlinkfil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5582411" y="10305085"/>
            <a:ext cx="856615" cy="160642"/>
          </a:xfrm>
          <a:prstGeom prst="rect">
            <a:avLst/>
          </a:prstGeom>
        </p:spPr>
      </p:pic>
      <p:sp>
        <p:nvSpPr>
          <p:cNvPr id="19" name="rect"/>
          <p:cNvSpPr/>
          <p:nvPr/>
        </p:nvSpPr>
        <p:spPr>
          <a:xfrm>
            <a:off x="448056" y="448056"/>
            <a:ext cx="6665721" cy="18288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" name="textbox 20"/>
          <p:cNvSpPr/>
          <p:nvPr/>
        </p:nvSpPr>
        <p:spPr>
          <a:xfrm>
            <a:off x="635626" y="485730"/>
            <a:ext cx="140335" cy="1371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86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B.</a:t>
            </a:r>
            <a:endParaRPr lang="Times New Roman" altLang="Times New Roman" sz="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1"/>
          <p:cNvSpPr/>
          <p:nvPr/>
        </p:nvSpPr>
        <p:spPr>
          <a:xfrm>
            <a:off x="453391" y="5562190"/>
            <a:ext cx="6654165" cy="11633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3"/>
              </a:lnSpc>
              <a:tabLst/>
            </a:pPr>
            <a:endParaRPr lang="Arial" altLang="Arial" sz="100" dirty="0"/>
          </a:p>
          <a:p>
            <a:pPr marL="2034539" algn="l" rtl="0" eaLnBrk="0">
              <a:lnSpc>
                <a:spcPct val="86000"/>
              </a:lnSpc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Figure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4: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Obeying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-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rules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due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our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ystem</a:t>
            </a:r>
            <a:endParaRPr lang="Times New Roman" altLang="Times New Roman" sz="900" dirty="0"/>
          </a:p>
          <a:p>
            <a:pPr marL="196850" algn="l" rtl="0" eaLnBrk="0">
              <a:lnSpc>
                <a:spcPct val="86000"/>
              </a:lnSpc>
              <a:spcBef>
                <a:spcPts val="225"/>
              </a:spcBef>
              <a:tabLst/>
            </a:pP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C.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Scope</a:t>
            </a:r>
            <a:endParaRPr lang="Times New Roman" altLang="Times New Roman" sz="900" dirty="0"/>
          </a:p>
          <a:p>
            <a:pPr marL="12700" indent="183514" algn="l" rtl="0" eaLnBrk="0">
              <a:lnSpc>
                <a:spcPct val="105000"/>
              </a:lnSpc>
              <a:spcBef>
                <a:spcPts val="1386"/>
              </a:spcBef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project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implemented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three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lane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well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four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lane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roads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also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IOT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(Internet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Things)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project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density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estimation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evaluated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signal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ti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mer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road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set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accordingly.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It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used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detection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stolen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veh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icles.</a:t>
            </a:r>
            <a:endParaRPr lang="Times New Roman" altLang="Times New Roman" sz="900" dirty="0"/>
          </a:p>
          <a:p>
            <a:pPr algn="l" rtl="0" eaLnBrk="0">
              <a:lnSpc>
                <a:spcPct val="109000"/>
              </a:lnSpc>
              <a:tabLst/>
            </a:pPr>
            <a:endParaRPr lang="Arial" altLang="Arial" sz="900" dirty="0"/>
          </a:p>
          <a:p>
            <a:pPr marL="193039" algn="l" rtl="0" eaLnBrk="0">
              <a:lnSpc>
                <a:spcPct val="84000"/>
              </a:lnSpc>
              <a:spcBef>
                <a:spcPts val="6"/>
              </a:spcBef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D.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Flowchart</a:t>
            </a:r>
            <a:endParaRPr lang="Times New Roman" altLang="Times New Roman" sz="900" dirty="0"/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028950" y="6705600"/>
            <a:ext cx="2038984" cy="3190874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070100" y="3686175"/>
            <a:ext cx="3415664" cy="1714500"/>
          </a:xfrm>
          <a:prstGeom prst="rect">
            <a:avLst/>
          </a:prstGeom>
        </p:spPr>
      </p:pic>
      <p:sp>
        <p:nvSpPr>
          <p:cNvPr id="24" name="textbox 24"/>
          <p:cNvSpPr/>
          <p:nvPr/>
        </p:nvSpPr>
        <p:spPr>
          <a:xfrm>
            <a:off x="454655" y="481556"/>
            <a:ext cx="6654165" cy="7505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132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06000"/>
              </a:lnSpc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many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critical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problems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challenges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major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most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populated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cities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It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becoming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more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difficult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tim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e-consuming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travel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2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different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places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within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city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Due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2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these</a:t>
            </a:r>
            <a:r>
              <a:rPr sz="900" kern="0" spc="1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congestion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problems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people</a:t>
            </a:r>
            <a:r>
              <a:rPr sz="900" kern="0" spc="1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lose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time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mis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</a:t>
            </a:r>
            <a:r>
              <a:rPr sz="900" kern="0" spc="1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opportunities,</a:t>
            </a:r>
            <a:r>
              <a:rPr sz="900" kern="0" spc="1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2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get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frustrated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Due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congestion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there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loss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productivity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from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wor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kers,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trade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opportunities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lost,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delivery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gets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delayed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thereby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costs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goes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increasing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Also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sometimes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because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-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heavy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emergency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vehicles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remain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tuck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hence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cannot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reach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ir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destination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time.</a:t>
            </a:r>
            <a:endParaRPr lang="Times New Roman" altLang="Times New Roman" sz="900" dirty="0"/>
          </a:p>
        </p:txBody>
      </p:sp>
      <p:sp>
        <p:nvSpPr>
          <p:cNvPr id="25" name="textbox 25"/>
          <p:cNvSpPr/>
          <p:nvPr/>
        </p:nvSpPr>
        <p:spPr>
          <a:xfrm>
            <a:off x="635626" y="2818355"/>
            <a:ext cx="6471920" cy="4362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46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6000"/>
              </a:lnSpc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B.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Purpose</a:t>
            </a:r>
            <a:endParaRPr lang="Times New Roman" altLang="Times New Roman" sz="9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100" dirty="0"/>
          </a:p>
          <a:p>
            <a:pPr marL="45719" algn="l" rtl="0" eaLnBrk="0">
              <a:lnSpc>
                <a:spcPct val="86000"/>
              </a:lnSpc>
              <a:spcBef>
                <a:spcPts val="1"/>
              </a:spcBef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purpose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project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increase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awareness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people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regarding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obeying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rules,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reduce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traffic</a:t>
            </a:r>
            <a:endParaRPr lang="Times New Roman" altLang="Times New Roman" sz="900" dirty="0"/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236209" y="1317625"/>
            <a:ext cx="1966595" cy="1112519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845819" y="1332865"/>
            <a:ext cx="1966595" cy="110363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3025139" y="1332865"/>
            <a:ext cx="1962785" cy="1103630"/>
          </a:xfrm>
          <a:prstGeom prst="rect">
            <a:avLst/>
          </a:prstGeom>
        </p:spPr>
      </p:pic>
      <p:sp>
        <p:nvSpPr>
          <p:cNvPr id="29" name="textbox 29"/>
          <p:cNvSpPr/>
          <p:nvPr/>
        </p:nvSpPr>
        <p:spPr>
          <a:xfrm>
            <a:off x="454655" y="3257648"/>
            <a:ext cx="6652259" cy="2895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085"/>
              </a:lnSpc>
              <a:tabLst/>
            </a:pPr>
            <a:endParaRPr lang="Arial" altLang="Arial" sz="100" dirty="0"/>
          </a:p>
          <a:p>
            <a:pPr marL="12700" indent="3175" algn="l" rtl="0" eaLnBrk="0">
              <a:lnSpc>
                <a:spcPct val="96000"/>
              </a:lnSpc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congestion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2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2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reduce</a:t>
            </a:r>
            <a:r>
              <a:rPr sz="900" kern="0" spc="2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delay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emergency</a:t>
            </a:r>
            <a:r>
              <a:rPr sz="900" kern="0" spc="1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vehicles</a:t>
            </a:r>
            <a:r>
              <a:rPr sz="900" kern="0" spc="2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2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reach</a:t>
            </a:r>
            <a:r>
              <a:rPr sz="900" kern="0" spc="2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their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destination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2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2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reduce</a:t>
            </a:r>
            <a:r>
              <a:rPr sz="900" kern="0" spc="2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number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ccidents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due</a:t>
            </a:r>
            <a:r>
              <a:rPr sz="900" kern="0" spc="2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violation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-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rules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which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may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sometimes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prove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fatal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Times New Roman" altLang="Times New Roman" sz="900" dirty="0"/>
          </a:p>
        </p:txBody>
      </p:sp>
      <p:sp>
        <p:nvSpPr>
          <p:cNvPr id="30" name="path"/>
          <p:cNvSpPr/>
          <p:nvPr/>
        </p:nvSpPr>
        <p:spPr>
          <a:xfrm>
            <a:off x="397763" y="10287000"/>
            <a:ext cx="6766611" cy="179831"/>
          </a:xfrm>
          <a:custGeom>
            <a:avLst/>
            <a:gdLst/>
            <a:ahLst/>
            <a:cxnLst/>
            <a:rect l="0" t="0" r="0" b="0"/>
            <a:pathLst>
              <a:path w="10656" h="283">
                <a:moveTo>
                  <a:pt x="0" y="28"/>
                </a:moveTo>
                <a:lnTo>
                  <a:pt x="1704" y="28"/>
                </a:lnTo>
                <a:lnTo>
                  <a:pt x="1704" y="0"/>
                </a:lnTo>
                <a:lnTo>
                  <a:pt x="0" y="0"/>
                </a:lnTo>
                <a:lnTo>
                  <a:pt x="0" y="28"/>
                </a:lnTo>
                <a:close/>
              </a:path>
              <a:path w="10656" h="283">
                <a:moveTo>
                  <a:pt x="1704" y="31"/>
                </a:moveTo>
                <a:lnTo>
                  <a:pt x="1714" y="31"/>
                </a:lnTo>
                <a:lnTo>
                  <a:pt x="1714" y="28"/>
                </a:lnTo>
                <a:lnTo>
                  <a:pt x="1704" y="28"/>
                </a:lnTo>
                <a:lnTo>
                  <a:pt x="1704" y="31"/>
                </a:lnTo>
                <a:close/>
              </a:path>
              <a:path w="10656" h="283">
                <a:moveTo>
                  <a:pt x="1704" y="28"/>
                </a:moveTo>
                <a:lnTo>
                  <a:pt x="1733" y="28"/>
                </a:lnTo>
                <a:lnTo>
                  <a:pt x="1733" y="0"/>
                </a:lnTo>
                <a:lnTo>
                  <a:pt x="1704" y="0"/>
                </a:lnTo>
                <a:lnTo>
                  <a:pt x="1704" y="28"/>
                </a:lnTo>
                <a:close/>
              </a:path>
              <a:path w="10656" h="283">
                <a:moveTo>
                  <a:pt x="1733" y="28"/>
                </a:moveTo>
                <a:lnTo>
                  <a:pt x="9772" y="28"/>
                </a:lnTo>
                <a:lnTo>
                  <a:pt x="9772" y="0"/>
                </a:lnTo>
                <a:lnTo>
                  <a:pt x="1733" y="0"/>
                </a:lnTo>
                <a:lnTo>
                  <a:pt x="1733" y="28"/>
                </a:lnTo>
                <a:close/>
              </a:path>
              <a:path w="10656" h="283">
                <a:moveTo>
                  <a:pt x="9772" y="31"/>
                </a:moveTo>
                <a:lnTo>
                  <a:pt x="9781" y="31"/>
                </a:lnTo>
                <a:lnTo>
                  <a:pt x="9781" y="28"/>
                </a:lnTo>
                <a:lnTo>
                  <a:pt x="9772" y="28"/>
                </a:lnTo>
                <a:lnTo>
                  <a:pt x="9772" y="31"/>
                </a:lnTo>
                <a:close/>
              </a:path>
              <a:path w="10656" h="283">
                <a:moveTo>
                  <a:pt x="9772" y="28"/>
                </a:moveTo>
                <a:lnTo>
                  <a:pt x="9801" y="28"/>
                </a:lnTo>
                <a:lnTo>
                  <a:pt x="9801" y="0"/>
                </a:lnTo>
                <a:lnTo>
                  <a:pt x="9772" y="0"/>
                </a:lnTo>
                <a:lnTo>
                  <a:pt x="9772" y="28"/>
                </a:lnTo>
                <a:close/>
              </a:path>
              <a:path w="10656" h="283">
                <a:moveTo>
                  <a:pt x="9801" y="28"/>
                </a:moveTo>
                <a:lnTo>
                  <a:pt x="10656" y="28"/>
                </a:lnTo>
                <a:lnTo>
                  <a:pt x="10656" y="0"/>
                </a:lnTo>
                <a:lnTo>
                  <a:pt x="9801" y="0"/>
                </a:lnTo>
                <a:lnTo>
                  <a:pt x="9801" y="28"/>
                </a:lnTo>
                <a:close/>
              </a:path>
              <a:path w="10656" h="283">
                <a:moveTo>
                  <a:pt x="1704" y="283"/>
                </a:moveTo>
                <a:lnTo>
                  <a:pt x="1714" y="283"/>
                </a:lnTo>
                <a:lnTo>
                  <a:pt x="1714" y="31"/>
                </a:lnTo>
                <a:lnTo>
                  <a:pt x="1704" y="31"/>
                </a:lnTo>
                <a:lnTo>
                  <a:pt x="1704" y="283"/>
                </a:lnTo>
                <a:close/>
              </a:path>
              <a:path w="10656" h="283">
                <a:moveTo>
                  <a:pt x="9772" y="283"/>
                </a:moveTo>
                <a:lnTo>
                  <a:pt x="9781" y="283"/>
                </a:lnTo>
                <a:lnTo>
                  <a:pt x="9781" y="31"/>
                </a:lnTo>
                <a:lnTo>
                  <a:pt x="9772" y="31"/>
                </a:lnTo>
                <a:lnTo>
                  <a:pt x="9772" y="28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1" name="textbox 31"/>
          <p:cNvSpPr/>
          <p:nvPr/>
        </p:nvSpPr>
        <p:spPr>
          <a:xfrm>
            <a:off x="2742302" y="10090502"/>
            <a:ext cx="2546350" cy="1435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83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6000"/>
              </a:lnSpc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Figure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5: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Flow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chart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representation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-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our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system</a:t>
            </a:r>
            <a:endParaRPr lang="Times New Roman" altLang="Times New Roman" sz="900" dirty="0"/>
          </a:p>
        </p:txBody>
      </p:sp>
      <p:sp>
        <p:nvSpPr>
          <p:cNvPr id="32" name="textbox 32"/>
          <p:cNvSpPr/>
          <p:nvPr/>
        </p:nvSpPr>
        <p:spPr>
          <a:xfrm>
            <a:off x="5084945" y="2527271"/>
            <a:ext cx="1969770" cy="1435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6000"/>
              </a:lnSpc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Figure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3(c):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disobeying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-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ru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les</a:t>
            </a:r>
            <a:endParaRPr lang="Times New Roman" altLang="Times New Roman" sz="900" dirty="0"/>
          </a:p>
        </p:txBody>
      </p:sp>
      <p:sp>
        <p:nvSpPr>
          <p:cNvPr id="33" name="textbox 33"/>
          <p:cNvSpPr/>
          <p:nvPr/>
        </p:nvSpPr>
        <p:spPr>
          <a:xfrm>
            <a:off x="986324" y="2527271"/>
            <a:ext cx="1621155" cy="1435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6000"/>
              </a:lnSpc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Figure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3(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a):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breaking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-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signals</a:t>
            </a:r>
            <a:endParaRPr lang="Times New Roman" altLang="Times New Roman" sz="900" dirty="0"/>
          </a:p>
        </p:txBody>
      </p:sp>
      <p:sp>
        <p:nvSpPr>
          <p:cNvPr id="34" name="textbox 34"/>
          <p:cNvSpPr/>
          <p:nvPr/>
        </p:nvSpPr>
        <p:spPr>
          <a:xfrm>
            <a:off x="3199502" y="2527271"/>
            <a:ext cx="1557019" cy="1435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6000"/>
              </a:lnSpc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Figure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3(b):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gestion</a:t>
            </a:r>
            <a:endParaRPr lang="Times New Roman" altLang="Times New Roman" sz="900" dirty="0"/>
          </a:p>
        </p:txBody>
      </p:sp>
      <p:pic>
        <p:nvPicPr>
          <p:cNvPr id="35" name="picture 35">
            <a:hlinkClick r:id="rId8" action="ppaction://hlinkfile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5582411" y="10305085"/>
            <a:ext cx="856615" cy="160642"/>
          </a:xfrm>
          <a:prstGeom prst="rect">
            <a:avLst/>
          </a:prstGeom>
        </p:spPr>
      </p:pic>
      <p:sp>
        <p:nvSpPr>
          <p:cNvPr id="36" name="rect"/>
          <p:cNvSpPr/>
          <p:nvPr/>
        </p:nvSpPr>
        <p:spPr>
          <a:xfrm>
            <a:off x="448056" y="448056"/>
            <a:ext cx="6665721" cy="18288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7"/>
          <p:cNvSpPr/>
          <p:nvPr/>
        </p:nvSpPr>
        <p:spPr>
          <a:xfrm>
            <a:off x="443981" y="8281134"/>
            <a:ext cx="6667500" cy="18948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751"/>
              </a:lnSpc>
              <a:tabLst/>
            </a:pPr>
            <a:endParaRPr lang="Arial" altLang="Arial" sz="100" dirty="0"/>
          </a:p>
          <a:p>
            <a:pPr marL="23495" indent="182245" algn="l" rtl="0" eaLnBrk="0">
              <a:lnSpc>
                <a:spcPct val="96000"/>
              </a:lnSpc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Figure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7(a)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describes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two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lane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road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junction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which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ervo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motors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acts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barricades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LED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lights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denotes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signals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Also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here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RFID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tag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acts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emergency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vehicle.</a:t>
            </a:r>
            <a:endParaRPr lang="Times New Roman" altLang="Times New Roman" sz="900" dirty="0"/>
          </a:p>
          <a:p>
            <a:pPr marL="26669" indent="179070" algn="l" rtl="0" eaLnBrk="0">
              <a:lnSpc>
                <a:spcPct val="105000"/>
              </a:lnSpc>
              <a:spcBef>
                <a:spcPts val="218"/>
              </a:spcBef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Figure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7(b)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contains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configuration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-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MEGA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UNO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boards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each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other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nd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also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LED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signals,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servo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motors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our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RFID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readers.</a:t>
            </a:r>
            <a:endParaRPr lang="Times New Roman" altLang="Times New Roman" sz="900" dirty="0"/>
          </a:p>
          <a:p>
            <a:pPr marL="12700" algn="l" rtl="0" eaLnBrk="0">
              <a:lnSpc>
                <a:spcPts val="1092"/>
              </a:lnSpc>
              <a:spcBef>
                <a:spcPts val="1234"/>
              </a:spcBef>
              <a:tabLst/>
            </a:pPr>
            <a:r>
              <a:rPr sz="900" b="1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IV.</a:t>
            </a:r>
            <a:r>
              <a:rPr sz="900" b="1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b="1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PROPOSED</a:t>
            </a:r>
            <a:r>
              <a:rPr sz="900" b="1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b="1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METHODOLOGY</a:t>
            </a:r>
            <a:endParaRPr lang="Times New Roman" altLang="Times New Roman" sz="900" dirty="0"/>
          </a:p>
          <a:p>
            <a:pPr marL="203200" algn="l" rtl="0" eaLnBrk="0">
              <a:lnSpc>
                <a:spcPct val="86000"/>
              </a:lnSpc>
              <a:spcBef>
                <a:spcPts val="1159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A.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Overview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-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proposed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realtime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signal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control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algorithm</a:t>
            </a:r>
            <a:endParaRPr lang="Times New Roman" altLang="Times New Roman" sz="900" dirty="0"/>
          </a:p>
          <a:p>
            <a:pPr algn="l" rtl="0" eaLnBrk="0">
              <a:lnSpc>
                <a:spcPct val="105000"/>
              </a:lnSpc>
              <a:tabLst/>
            </a:pPr>
            <a:endParaRPr lang="Arial" altLang="Arial" sz="1100" dirty="0"/>
          </a:p>
          <a:p>
            <a:pPr marL="22859" indent="182245" algn="l" rtl="0" eaLnBrk="0">
              <a:lnSpc>
                <a:spcPct val="101000"/>
              </a:lnSpc>
              <a:spcBef>
                <a:spcPts val="1"/>
              </a:spcBef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algorithm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designed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prime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objective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-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minimizi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ng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congestion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allows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emergency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service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vehicles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reach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their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destinations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minimum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time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delay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using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two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Arduino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circuit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board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s,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Uno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board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Mega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board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our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proposed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system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So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there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two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algorithms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two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circuit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boards.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algorithm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designed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Uno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board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used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radio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frequency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readers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at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roadside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etect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scan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cards.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algorithm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designed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Mega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board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used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control</a:t>
            </a:r>
            <a:endParaRPr lang="Times New Roman" altLang="Times New Roman" sz="900" dirty="0"/>
          </a:p>
        </p:txBody>
      </p:sp>
      <p:pic>
        <p:nvPicPr>
          <p:cNvPr id="38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923414" y="2365375"/>
            <a:ext cx="3895090" cy="3009900"/>
          </a:xfrm>
          <a:prstGeom prst="rect">
            <a:avLst/>
          </a:prstGeom>
        </p:spPr>
      </p:pic>
      <p:sp>
        <p:nvSpPr>
          <p:cNvPr id="39" name="textbox 39"/>
          <p:cNvSpPr/>
          <p:nvPr/>
        </p:nvSpPr>
        <p:spPr>
          <a:xfrm>
            <a:off x="450710" y="486755"/>
            <a:ext cx="6657975" cy="15989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866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3000"/>
              </a:lnSpc>
              <a:tabLst/>
            </a:pP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III.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b="1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RESEARCH</a:t>
            </a:r>
            <a:r>
              <a:rPr sz="900" b="1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b="1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METHODOLOGY</a:t>
            </a:r>
            <a:endParaRPr lang="Times New Roman" altLang="Times New Roman" sz="900" dirty="0"/>
          </a:p>
          <a:p>
            <a:pPr marL="287654" algn="l" rtl="0" eaLnBrk="0">
              <a:lnSpc>
                <a:spcPct val="86000"/>
              </a:lnSpc>
              <a:spcBef>
                <a:spcPts val="1371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A.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Architectural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Block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Dia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gram</a:t>
            </a:r>
            <a:endParaRPr lang="Times New Roman" altLang="Times New Roman" sz="9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1100" dirty="0"/>
          </a:p>
          <a:p>
            <a:pPr algn="l" rtl="0" eaLnBrk="0">
              <a:lnSpc>
                <a:spcPct val="10394"/>
              </a:lnSpc>
              <a:tabLst/>
            </a:pPr>
            <a:endParaRPr lang="Arial" altLang="Arial" sz="100" dirty="0"/>
          </a:p>
          <a:p>
            <a:pPr marL="15875" indent="182245" algn="l" rtl="0" eaLnBrk="0">
              <a:lnSpc>
                <a:spcPct val="104000"/>
              </a:lnSpc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block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diagram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contains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one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Arduino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UNO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one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Arduino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MEGA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board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connected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each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other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wh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ere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all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four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RFID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readers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connected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UNO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board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900" kern="0" spc="1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RFID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reader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roadside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detects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1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scans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RFID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tags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placed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emergency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service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vehicles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operation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monitored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controlled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by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UNO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board.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MEGA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board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connected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all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eight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Servo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motors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acting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barricades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four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LED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lights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ac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ting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signals).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MEGA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board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used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regulating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normal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operations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boards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connected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each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other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so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if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emergen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cy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vehicles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arrives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one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road,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then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RFID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reader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will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detect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scan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RFID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tag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signals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-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remaining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roads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will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turned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red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nd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barricades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associated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them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will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closed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too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only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left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barricade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-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road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where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emergency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vehicle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has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arrived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will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opened.</a:t>
            </a:r>
            <a:endParaRPr lang="Times New Roman" altLang="Times New Roman" sz="900" dirty="0"/>
          </a:p>
        </p:txBody>
      </p:sp>
      <p:pic>
        <p:nvPicPr>
          <p:cNvPr id="40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558925" y="5939790"/>
            <a:ext cx="1983740" cy="1983739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4508500" y="5938520"/>
            <a:ext cx="1974850" cy="1974850"/>
          </a:xfrm>
          <a:prstGeom prst="rect">
            <a:avLst/>
          </a:prstGeom>
        </p:spPr>
      </p:pic>
      <p:sp>
        <p:nvSpPr>
          <p:cNvPr id="42" name="textbox 42"/>
          <p:cNvSpPr/>
          <p:nvPr/>
        </p:nvSpPr>
        <p:spPr>
          <a:xfrm>
            <a:off x="727066" y="5467448"/>
            <a:ext cx="4123054" cy="3282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3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86000"/>
              </a:lnSpc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Figure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6: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Architectural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block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diagr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am</a:t>
            </a:r>
            <a:endParaRPr lang="Times New Roman" altLang="Times New Roman" sz="900" dirty="0"/>
          </a:p>
          <a:p>
            <a:pPr algn="l" rtl="0" eaLnBrk="0">
              <a:lnSpc>
                <a:spcPct val="109000"/>
              </a:lnSpc>
              <a:tabLst/>
            </a:pPr>
            <a:endParaRPr lang="Arial" altLang="Arial" sz="400" dirty="0"/>
          </a:p>
          <a:p>
            <a:pPr marL="12700" algn="l" rtl="0" eaLnBrk="0">
              <a:lnSpc>
                <a:spcPct val="86000"/>
              </a:lnSpc>
              <a:spcBef>
                <a:spcPts val="4"/>
              </a:spcBef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B.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Proposed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Model</a:t>
            </a:r>
            <a:endParaRPr lang="Times New Roman" altLang="Times New Roman" sz="900" dirty="0"/>
          </a:p>
        </p:txBody>
      </p:sp>
      <p:sp>
        <p:nvSpPr>
          <p:cNvPr id="43" name="path"/>
          <p:cNvSpPr/>
          <p:nvPr/>
        </p:nvSpPr>
        <p:spPr>
          <a:xfrm>
            <a:off x="397763" y="10287000"/>
            <a:ext cx="6766611" cy="179831"/>
          </a:xfrm>
          <a:custGeom>
            <a:avLst/>
            <a:gdLst/>
            <a:ahLst/>
            <a:cxnLst/>
            <a:rect l="0" t="0" r="0" b="0"/>
            <a:pathLst>
              <a:path w="10656" h="283">
                <a:moveTo>
                  <a:pt x="0" y="28"/>
                </a:moveTo>
                <a:lnTo>
                  <a:pt x="1704" y="28"/>
                </a:lnTo>
                <a:lnTo>
                  <a:pt x="1704" y="0"/>
                </a:lnTo>
                <a:lnTo>
                  <a:pt x="0" y="0"/>
                </a:lnTo>
                <a:lnTo>
                  <a:pt x="0" y="28"/>
                </a:lnTo>
                <a:close/>
              </a:path>
              <a:path w="10656" h="283">
                <a:moveTo>
                  <a:pt x="1704" y="31"/>
                </a:moveTo>
                <a:lnTo>
                  <a:pt x="1714" y="31"/>
                </a:lnTo>
                <a:lnTo>
                  <a:pt x="1714" y="28"/>
                </a:lnTo>
                <a:lnTo>
                  <a:pt x="1704" y="28"/>
                </a:lnTo>
                <a:lnTo>
                  <a:pt x="1704" y="31"/>
                </a:lnTo>
                <a:close/>
              </a:path>
              <a:path w="10656" h="283">
                <a:moveTo>
                  <a:pt x="1704" y="28"/>
                </a:moveTo>
                <a:lnTo>
                  <a:pt x="1733" y="28"/>
                </a:lnTo>
                <a:lnTo>
                  <a:pt x="1733" y="0"/>
                </a:lnTo>
                <a:lnTo>
                  <a:pt x="1704" y="0"/>
                </a:lnTo>
                <a:lnTo>
                  <a:pt x="1704" y="28"/>
                </a:lnTo>
                <a:close/>
              </a:path>
              <a:path w="10656" h="283">
                <a:moveTo>
                  <a:pt x="1733" y="28"/>
                </a:moveTo>
                <a:lnTo>
                  <a:pt x="9772" y="28"/>
                </a:lnTo>
                <a:lnTo>
                  <a:pt x="9772" y="0"/>
                </a:lnTo>
                <a:lnTo>
                  <a:pt x="1733" y="0"/>
                </a:lnTo>
                <a:lnTo>
                  <a:pt x="1733" y="28"/>
                </a:lnTo>
                <a:close/>
              </a:path>
              <a:path w="10656" h="283">
                <a:moveTo>
                  <a:pt x="9772" y="31"/>
                </a:moveTo>
                <a:lnTo>
                  <a:pt x="9781" y="31"/>
                </a:lnTo>
                <a:lnTo>
                  <a:pt x="9781" y="28"/>
                </a:lnTo>
                <a:lnTo>
                  <a:pt x="9772" y="28"/>
                </a:lnTo>
                <a:lnTo>
                  <a:pt x="9772" y="31"/>
                </a:lnTo>
                <a:close/>
              </a:path>
              <a:path w="10656" h="283">
                <a:moveTo>
                  <a:pt x="9772" y="28"/>
                </a:moveTo>
                <a:lnTo>
                  <a:pt x="9801" y="28"/>
                </a:lnTo>
                <a:lnTo>
                  <a:pt x="9801" y="0"/>
                </a:lnTo>
                <a:lnTo>
                  <a:pt x="9772" y="0"/>
                </a:lnTo>
                <a:lnTo>
                  <a:pt x="9772" y="28"/>
                </a:lnTo>
                <a:close/>
              </a:path>
              <a:path w="10656" h="283">
                <a:moveTo>
                  <a:pt x="9801" y="28"/>
                </a:moveTo>
                <a:lnTo>
                  <a:pt x="10656" y="28"/>
                </a:lnTo>
                <a:lnTo>
                  <a:pt x="10656" y="0"/>
                </a:lnTo>
                <a:lnTo>
                  <a:pt x="9801" y="0"/>
                </a:lnTo>
                <a:lnTo>
                  <a:pt x="9801" y="28"/>
                </a:lnTo>
                <a:close/>
              </a:path>
              <a:path w="10656" h="283">
                <a:moveTo>
                  <a:pt x="1704" y="283"/>
                </a:moveTo>
                <a:lnTo>
                  <a:pt x="1714" y="283"/>
                </a:lnTo>
                <a:lnTo>
                  <a:pt x="1714" y="31"/>
                </a:lnTo>
                <a:lnTo>
                  <a:pt x="1704" y="31"/>
                </a:lnTo>
                <a:lnTo>
                  <a:pt x="1704" y="283"/>
                </a:lnTo>
                <a:close/>
              </a:path>
              <a:path w="10656" h="283">
                <a:moveTo>
                  <a:pt x="9772" y="283"/>
                </a:moveTo>
                <a:lnTo>
                  <a:pt x="9781" y="283"/>
                </a:lnTo>
                <a:lnTo>
                  <a:pt x="9781" y="31"/>
                </a:lnTo>
                <a:lnTo>
                  <a:pt x="9772" y="31"/>
                </a:lnTo>
                <a:lnTo>
                  <a:pt x="9772" y="28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4" name="textbox 44"/>
          <p:cNvSpPr/>
          <p:nvPr/>
        </p:nvSpPr>
        <p:spPr>
          <a:xfrm>
            <a:off x="1528817" y="7988779"/>
            <a:ext cx="1731010" cy="1435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6000"/>
              </a:lnSpc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Figure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7(a):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Road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Junction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Model</a:t>
            </a:r>
            <a:endParaRPr lang="Times New Roman" altLang="Times New Roman" sz="900" dirty="0"/>
          </a:p>
        </p:txBody>
      </p:sp>
      <p:sp>
        <p:nvSpPr>
          <p:cNvPr id="45" name="textbox 45"/>
          <p:cNvSpPr/>
          <p:nvPr/>
        </p:nvSpPr>
        <p:spPr>
          <a:xfrm>
            <a:off x="4324164" y="7988779"/>
            <a:ext cx="1629410" cy="1435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6000"/>
              </a:lnSpc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Figure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7(b):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Wired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Conn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ections</a:t>
            </a:r>
            <a:endParaRPr lang="Times New Roman" altLang="Times New Roman" sz="900" dirty="0"/>
          </a:p>
        </p:txBody>
      </p:sp>
      <p:pic>
        <p:nvPicPr>
          <p:cNvPr id="46" name="picture 46">
            <a:hlinkClick r:id="rId6" action="ppaction://hlinkfil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5582411" y="10305085"/>
            <a:ext cx="856615" cy="160642"/>
          </a:xfrm>
          <a:prstGeom prst="rect">
            <a:avLst/>
          </a:prstGeom>
        </p:spPr>
      </p:pic>
      <p:sp>
        <p:nvSpPr>
          <p:cNvPr id="47" name="rect"/>
          <p:cNvSpPr/>
          <p:nvPr/>
        </p:nvSpPr>
        <p:spPr>
          <a:xfrm>
            <a:off x="448056" y="448056"/>
            <a:ext cx="6665721" cy="18288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8"/>
          <p:cNvSpPr/>
          <p:nvPr/>
        </p:nvSpPr>
        <p:spPr>
          <a:xfrm>
            <a:off x="455667" y="481809"/>
            <a:ext cx="6655434" cy="37953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188"/>
              </a:lnSpc>
              <a:tabLst/>
            </a:pPr>
            <a:endParaRPr lang="Arial" altLang="Arial" sz="100" dirty="0"/>
          </a:p>
          <a:p>
            <a:pPr marL="14604" algn="l" rtl="0" eaLnBrk="0">
              <a:lnSpc>
                <a:spcPct val="100000"/>
              </a:lnSpc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manage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light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emitting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diod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es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which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used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signals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drive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servo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motors.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Our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system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will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detect,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scan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emergency</a:t>
            </a:r>
            <a:r>
              <a:rPr sz="900" kern="0" spc="2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vehicle</a:t>
            </a:r>
            <a:r>
              <a:rPr sz="900" kern="0" spc="2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only</a:t>
            </a:r>
            <a:r>
              <a:rPr sz="900" kern="0" spc="2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if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it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arrives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from</a:t>
            </a:r>
            <a:r>
              <a:rPr sz="900" kern="0" spc="2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left</a:t>
            </a:r>
            <a:r>
              <a:rPr sz="900" kern="0" spc="2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lane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any</a:t>
            </a:r>
            <a:r>
              <a:rPr sz="900" kern="0" spc="1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road.</a:t>
            </a:r>
            <a:r>
              <a:rPr sz="900" kern="0" spc="2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two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functions</a:t>
            </a:r>
            <a:r>
              <a:rPr sz="900" kern="0" spc="2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‘setup()’</a:t>
            </a:r>
            <a:r>
              <a:rPr sz="900" kern="0" spc="2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‘loop()’</a:t>
            </a:r>
            <a:r>
              <a:rPr sz="900" kern="0" spc="2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sz="900" kern="0" spc="2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two</a:t>
            </a:r>
            <a:r>
              <a:rPr sz="900" kern="0" spc="2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built-in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functions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-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Arduino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IDE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which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used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initializ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ation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repeated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execution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phases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respectively.</a:t>
            </a:r>
            <a:endParaRPr lang="Times New Roman" altLang="Times New Roman" sz="900" dirty="0"/>
          </a:p>
          <a:p>
            <a:pPr marL="192404" algn="l" rtl="0" eaLnBrk="0">
              <a:lnSpc>
                <a:spcPct val="86000"/>
              </a:lnSpc>
              <a:spcBef>
                <a:spcPts val="1365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B.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Following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lib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raries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used: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endParaRPr lang="Times New Roman" altLang="Times New Roman" sz="900" dirty="0"/>
          </a:p>
          <a:p>
            <a:pPr marL="12700" indent="5714" algn="l" rtl="0" eaLnBrk="0">
              <a:lnSpc>
                <a:spcPct val="96000"/>
              </a:lnSpc>
              <a:spcBef>
                <a:spcPts val="1383"/>
              </a:spcBef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Serial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Peripheral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Interface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SPI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):-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It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allo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communicate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peripheral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devices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quickly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over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short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distances.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        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RFID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library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interfacing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RFID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readers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duino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board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UART.</a:t>
            </a:r>
            <a:endParaRPr lang="Times New Roman" altLang="Times New Roman" sz="900" dirty="0"/>
          </a:p>
          <a:p>
            <a:pPr marL="18415" algn="l" rtl="0" eaLnBrk="0">
              <a:lnSpc>
                <a:spcPct val="86000"/>
              </a:lnSpc>
              <a:spcBef>
                <a:spcPts val="223"/>
              </a:spcBef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Servo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library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allows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rduino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board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control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rotation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Servo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motors.</a:t>
            </a:r>
            <a:endParaRPr lang="Times New Roman" altLang="Times New Roman" sz="900" dirty="0"/>
          </a:p>
          <a:p>
            <a:pPr marL="15240" indent="2540" algn="l" rtl="0" eaLnBrk="0">
              <a:lnSpc>
                <a:spcPct val="96000"/>
              </a:lnSpc>
              <a:spcBef>
                <a:spcPts val="219"/>
              </a:spcBef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SoftwareSerial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sz="900" kern="0" spc="2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sz="900" kern="0" spc="1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library</a:t>
            </a:r>
            <a:r>
              <a:rPr sz="900" kern="0" spc="1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allows</a:t>
            </a:r>
            <a:r>
              <a:rPr sz="900" kern="0" spc="2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serial</a:t>
            </a:r>
            <a:r>
              <a:rPr sz="900" kern="0" spc="2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commun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ication</a:t>
            </a:r>
            <a:r>
              <a:rPr sz="900" kern="0" spc="1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sz="900" kern="0" spc="1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other</a:t>
            </a:r>
            <a:r>
              <a:rPr sz="900" kern="0" spc="1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digital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pins</a:t>
            </a:r>
            <a:r>
              <a:rPr sz="900" kern="0" spc="1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Arduino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using</a:t>
            </a:r>
            <a:r>
              <a:rPr sz="900" kern="0" spc="2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software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replicate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functionality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Times New Roman" altLang="Times New Roman" sz="900" dirty="0"/>
          </a:p>
          <a:p>
            <a:pPr marL="12700" algn="l" rtl="0" eaLnBrk="0">
              <a:lnSpc>
                <a:spcPct val="84000"/>
              </a:lnSpc>
              <a:spcBef>
                <a:spcPts val="223"/>
              </a:spcBef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MFRC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522:-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Read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write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different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types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-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Radio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Frequency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Identification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rds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Arduino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board.</a:t>
            </a:r>
            <a:endParaRPr lang="Times New Roman" altLang="Times New Roman" sz="900" dirty="0"/>
          </a:p>
          <a:p>
            <a:pPr marL="194945" algn="l" rtl="0" eaLnBrk="0">
              <a:lnSpc>
                <a:spcPts val="2304"/>
              </a:lnSpc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C.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Steps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-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propose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signal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algorithm</a:t>
            </a:r>
            <a:endParaRPr lang="Times New Roman" altLang="Times New Roman" sz="900" dirty="0"/>
          </a:p>
          <a:p>
            <a:pPr marL="27305" indent="-6350" algn="l" rtl="0" eaLnBrk="0">
              <a:lnSpc>
                <a:spcPct val="98000"/>
              </a:lnSpc>
              <a:spcBef>
                <a:spcPts val="1349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&gt;</a:t>
            </a:r>
            <a:r>
              <a:rPr sz="900" kern="0" spc="-27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Algorithm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UN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O_Board: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                                                                                                                                                                    </a:t>
            </a: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{</a:t>
            </a:r>
            <a:endParaRPr lang="Times New Roman" altLang="Times New Roman" sz="900" dirty="0"/>
          </a:p>
          <a:p>
            <a:pPr marL="25400" algn="l" rtl="0" eaLnBrk="0">
              <a:lnSpc>
                <a:spcPct val="86000"/>
              </a:lnSpc>
              <a:spcBef>
                <a:spcPts val="223"/>
              </a:spcBef>
              <a:tabLst/>
            </a:pP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1)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Declare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signal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variabl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es.</a:t>
            </a:r>
            <a:endParaRPr lang="Times New Roman" altLang="Times New Roman" sz="900" dirty="0"/>
          </a:p>
          <a:p>
            <a:pPr marL="12700" algn="l" rtl="0" eaLnBrk="0">
              <a:lnSpc>
                <a:spcPct val="86000"/>
              </a:lnSpc>
              <a:spcBef>
                <a:spcPts val="225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2)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Declare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serial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numbe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rs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UART.</a:t>
            </a:r>
            <a:endParaRPr lang="Times New Roman" altLang="Times New Roman" sz="900" dirty="0"/>
          </a:p>
          <a:p>
            <a:pPr marL="15240" algn="l" rtl="0" eaLnBrk="0">
              <a:lnSpc>
                <a:spcPct val="86000"/>
              </a:lnSpc>
              <a:spcBef>
                <a:spcPts val="225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3)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Define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digita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input/output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used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SDA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reset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pins.</a:t>
            </a:r>
            <a:endParaRPr lang="Times New Roman" altLang="Times New Roman" sz="900" dirty="0"/>
          </a:p>
          <a:p>
            <a:pPr marL="12700" algn="l" rtl="0" eaLnBrk="0">
              <a:lnSpc>
                <a:spcPct val="86000"/>
              </a:lnSpc>
              <a:spcBef>
                <a:spcPts val="223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4)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Create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objects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-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RFID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library.</a:t>
            </a:r>
            <a:endParaRPr lang="Times New Roman" altLang="Times New Roman" sz="900" dirty="0"/>
          </a:p>
          <a:p>
            <a:pPr marL="207645" indent="-191135" algn="l" rtl="0" eaLnBrk="0">
              <a:lnSpc>
                <a:spcPct val="96000"/>
              </a:lnSpc>
              <a:spcBef>
                <a:spcPts val="219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5)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Function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setup()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{</a:t>
            </a:r>
            <a:endParaRPr lang="Times New Roman" altLang="Times New Roman" sz="900" dirty="0"/>
          </a:p>
          <a:p>
            <a:pPr marL="296545" algn="l" rtl="0" eaLnBrk="0">
              <a:lnSpc>
                <a:spcPts val="1108"/>
              </a:lnSpc>
              <a:spcBef>
                <a:spcPts val="224"/>
              </a:spcBef>
              <a:tabLst/>
            </a:pP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1.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Enable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SPI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int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erface.</a:t>
            </a:r>
            <a:endParaRPr lang="Times New Roman" altLang="Times New Roman" sz="900" dirty="0"/>
          </a:p>
          <a:p>
            <a:pPr marL="284479" algn="l" rtl="0" eaLnBrk="0">
              <a:lnSpc>
                <a:spcPts val="1110"/>
              </a:lnSpc>
              <a:spcBef>
                <a:spcPts val="43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2.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Initializ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RFID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readers.</a:t>
            </a:r>
            <a:endParaRPr lang="Times New Roman" altLang="Times New Roman" sz="900" dirty="0"/>
          </a:p>
          <a:p>
            <a:pPr marL="287020" algn="l" rtl="0" eaLnBrk="0">
              <a:lnSpc>
                <a:spcPct val="86000"/>
              </a:lnSpc>
              <a:spcBef>
                <a:spcPts val="41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3.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Set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digital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pin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output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connect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it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RFID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enable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pin.</a:t>
            </a:r>
            <a:endParaRPr lang="Times New Roman" altLang="Times New Roman" sz="900" dirty="0"/>
          </a:p>
        </p:txBody>
      </p:sp>
      <p:sp>
        <p:nvSpPr>
          <p:cNvPr id="49" name="textbox 49"/>
          <p:cNvSpPr/>
          <p:nvPr/>
        </p:nvSpPr>
        <p:spPr>
          <a:xfrm>
            <a:off x="455667" y="5301333"/>
            <a:ext cx="5185409" cy="45256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884"/>
              </a:lnSpc>
              <a:tabLst/>
            </a:pPr>
            <a:endParaRPr lang="Arial" altLang="Arial" sz="100" dirty="0"/>
          </a:p>
          <a:p>
            <a:pPr marL="287654" algn="l" rtl="0" eaLnBrk="0">
              <a:lnSpc>
                <a:spcPct val="84000"/>
              </a:lnSpc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5.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Approximate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card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reader.</a:t>
            </a:r>
            <a:endParaRPr lang="Times New Roman" altLang="Times New Roman" sz="900" dirty="0"/>
          </a:p>
          <a:p>
            <a:pPr marL="201295" algn="l" rtl="0" eaLnBrk="0">
              <a:lnSpc>
                <a:spcPts val="1151"/>
              </a:lnSpc>
              <a:tabLst/>
            </a:pP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}</a:t>
            </a:r>
            <a:endParaRPr lang="Times New Roman" altLang="Times New Roman" sz="900" dirty="0"/>
          </a:p>
          <a:p>
            <a:pPr marL="207645" indent="-191770" algn="l" rtl="0" eaLnBrk="0">
              <a:lnSpc>
                <a:spcPct val="96000"/>
              </a:lnSpc>
              <a:spcBef>
                <a:spcPts val="254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6)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Function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loop()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                                                                                                                                      </a:t>
            </a: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{</a:t>
            </a:r>
            <a:endParaRPr lang="Times New Roman" altLang="Times New Roman" sz="900" dirty="0"/>
          </a:p>
          <a:p>
            <a:pPr marL="286384" algn="l" rtl="0" eaLnBrk="0">
              <a:lnSpc>
                <a:spcPct val="86000"/>
              </a:lnSpc>
              <a:spcBef>
                <a:spcPts val="223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a)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Set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signal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variables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off.</a:t>
            </a:r>
            <a:endParaRPr lang="Times New Roman" altLang="Times New Roman" sz="900" dirty="0"/>
          </a:p>
          <a:p>
            <a:pPr marL="476884" indent="-195579" algn="l" rtl="0" eaLnBrk="0">
              <a:lnSpc>
                <a:spcPct val="96000"/>
              </a:lnSpc>
              <a:spcBef>
                <a:spcPts val="219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b)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Check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whether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card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being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detected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not.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Do: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                                                             </a:t>
            </a: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{</a:t>
            </a:r>
            <a:endParaRPr lang="Times New Roman" altLang="Times New Roman" sz="900" dirty="0"/>
          </a:p>
          <a:p>
            <a:pPr marL="555625" algn="l" rtl="0" eaLnBrk="0">
              <a:lnSpc>
                <a:spcPct val="86000"/>
              </a:lnSpc>
              <a:spcBef>
                <a:spcPts val="223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i)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If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so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get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serial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nu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mber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-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detected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card.</a:t>
            </a:r>
            <a:endParaRPr lang="Times New Roman" altLang="Times New Roman" sz="900" dirty="0"/>
          </a:p>
          <a:p>
            <a:pPr marL="555625" algn="l" rtl="0" eaLnBrk="0">
              <a:lnSpc>
                <a:spcPct val="86000"/>
              </a:lnSpc>
              <a:spcBef>
                <a:spcPts val="223"/>
              </a:spcBef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ii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Display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car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detection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time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card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number.</a:t>
            </a:r>
            <a:endParaRPr lang="Times New Roman" altLang="Times New Roman" sz="900" dirty="0"/>
          </a:p>
          <a:p>
            <a:pPr marL="555625" algn="l" rtl="0" eaLnBrk="0">
              <a:lnSpc>
                <a:spcPct val="86000"/>
              </a:lnSpc>
              <a:spcBef>
                <a:spcPts val="223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iii)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Display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card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details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decimal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format.</a:t>
            </a:r>
            <a:endParaRPr lang="Times New Roman" altLang="Times New Roman" sz="900" dirty="0"/>
          </a:p>
          <a:p>
            <a:pPr marL="747394" indent="-191770" algn="l" rtl="0" eaLnBrk="0">
              <a:lnSpc>
                <a:spcPct val="96000"/>
              </a:lnSpc>
              <a:spcBef>
                <a:spcPts val="219"/>
              </a:spcBef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iv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Check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if</a:t>
            </a:r>
            <a:r>
              <a:rPr sz="900" kern="0" spc="-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scanned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serial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numbe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present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program:-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                                  </a:t>
            </a: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{</a:t>
            </a:r>
            <a:endParaRPr lang="Times New Roman" altLang="Times New Roman" sz="900" dirty="0"/>
          </a:p>
          <a:p>
            <a:pPr marL="824864" algn="l" rtl="0" eaLnBrk="0">
              <a:lnSpc>
                <a:spcPct val="105000"/>
              </a:lnSpc>
              <a:spcBef>
                <a:spcPts val="217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i.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If</a:t>
            </a:r>
            <a:r>
              <a:rPr sz="900" kern="0" spc="-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yes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then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set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signal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va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riable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-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corresponding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reader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on.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                   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ii.Wait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few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seconds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Times New Roman" altLang="Times New Roman" sz="900" dirty="0"/>
          </a:p>
          <a:p>
            <a:pPr marL="824864" algn="l" rtl="0" eaLnBrk="0">
              <a:lnSpc>
                <a:spcPct val="84000"/>
              </a:lnSpc>
              <a:spcBef>
                <a:spcPts val="43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iii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Set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signal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variable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off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Times New Roman" altLang="Times New Roman" sz="900" dirty="0"/>
          </a:p>
          <a:p>
            <a:pPr marL="741044" algn="l" rtl="0" eaLnBrk="0">
              <a:lnSpc>
                <a:spcPts val="1152"/>
              </a:lnSpc>
              <a:tabLst/>
            </a:pP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}</a:t>
            </a:r>
            <a:endParaRPr lang="Times New Roman" altLang="Times New Roman" sz="900" dirty="0"/>
          </a:p>
          <a:p>
            <a:pPr marL="471169" algn="l" rtl="0" eaLnBrk="0">
              <a:lnSpc>
                <a:spcPct val="86000"/>
              </a:lnSpc>
              <a:spcBef>
                <a:spcPts val="245"/>
              </a:spcBef>
              <a:tabLst/>
            </a:pP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}</a:t>
            </a:r>
            <a:endParaRPr lang="Times New Roman" altLang="Times New Roman" sz="900" dirty="0"/>
          </a:p>
          <a:p>
            <a:pPr marL="285750" algn="l" rtl="0" eaLnBrk="0">
              <a:lnSpc>
                <a:spcPct val="84000"/>
              </a:lnSpc>
              <a:spcBef>
                <a:spcPts val="214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c)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Repeat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above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both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steps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all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roads.</a:t>
            </a:r>
            <a:endParaRPr lang="Times New Roman" altLang="Times New Roman" sz="900" dirty="0"/>
          </a:p>
          <a:p>
            <a:pPr marL="201295" algn="l" rtl="0" eaLnBrk="0">
              <a:lnSpc>
                <a:spcPts val="1152"/>
              </a:lnSpc>
              <a:tabLst/>
            </a:pP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}</a:t>
            </a:r>
            <a:endParaRPr lang="Times New Roman" altLang="Times New Roman" sz="900" dirty="0"/>
          </a:p>
          <a:p>
            <a:pPr marL="20954" indent="-5714" algn="l" rtl="0" eaLnBrk="0">
              <a:lnSpc>
                <a:spcPct val="96000"/>
              </a:lnSpc>
              <a:spcBef>
                <a:spcPts val="252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7)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End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algorithm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                                                                                                                                        </a:t>
            </a: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}</a:t>
            </a:r>
            <a:endParaRPr lang="Times New Roman" altLang="Times New Roman" sz="900" dirty="0"/>
          </a:p>
          <a:p>
            <a:pPr marL="27305" indent="-6350" algn="l" rtl="0" eaLnBrk="0">
              <a:lnSpc>
                <a:spcPct val="98000"/>
              </a:lnSpc>
              <a:spcBef>
                <a:spcPts val="1327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&gt;</a:t>
            </a:r>
            <a:r>
              <a:rPr sz="900" kern="0" spc="-28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Algorithm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MEGA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_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Bo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ard: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                                                                                                             </a:t>
            </a: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{</a:t>
            </a:r>
            <a:endParaRPr lang="Times New Roman" altLang="Times New Roman" sz="900" dirty="0"/>
          </a:p>
          <a:p>
            <a:pPr marL="25400" algn="l" rtl="0" eaLnBrk="0">
              <a:lnSpc>
                <a:spcPct val="86000"/>
              </a:lnSpc>
              <a:spcBef>
                <a:spcPts val="223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1)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Create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objects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-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Servo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class.</a:t>
            </a:r>
            <a:endParaRPr lang="Times New Roman" altLang="Times New Roman" sz="900" dirty="0"/>
          </a:p>
          <a:p>
            <a:pPr marL="12700" algn="l" rtl="0" eaLnBrk="0">
              <a:lnSpc>
                <a:spcPct val="86000"/>
              </a:lnSpc>
              <a:spcBef>
                <a:spcPts val="223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2)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Declare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lane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functions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each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having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3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attributes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3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light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emitting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diode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signals.</a:t>
            </a:r>
            <a:endParaRPr lang="Times New Roman" altLang="Times New Roman" sz="900" dirty="0"/>
          </a:p>
          <a:p>
            <a:pPr marL="15240" algn="l" rtl="0" eaLnBrk="0">
              <a:lnSpc>
                <a:spcPct val="86000"/>
              </a:lnSpc>
              <a:spcBef>
                <a:spcPts val="223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3)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Declare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signal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variables.</a:t>
            </a:r>
            <a:endParaRPr lang="Times New Roman" altLang="Times New Roman" sz="900" dirty="0"/>
          </a:p>
          <a:p>
            <a:pPr marL="12700" algn="l" rtl="0" eaLnBrk="0">
              <a:lnSpc>
                <a:spcPct val="86000"/>
              </a:lnSpc>
              <a:spcBef>
                <a:spcPts val="225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4)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Declare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LED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va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riables.</a:t>
            </a:r>
            <a:endParaRPr lang="Times New Roman" altLang="Times New Roman" sz="900" dirty="0"/>
          </a:p>
          <a:p>
            <a:pPr marL="207645" indent="-191135" algn="l" rtl="0" eaLnBrk="0">
              <a:lnSpc>
                <a:spcPct val="96000"/>
              </a:lnSpc>
              <a:spcBef>
                <a:spcPts val="216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5)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Function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setup()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                                                                                                                                     </a:t>
            </a: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{</a:t>
            </a:r>
            <a:endParaRPr lang="Times New Roman" altLang="Times New Roman" sz="900" dirty="0"/>
          </a:p>
          <a:p>
            <a:pPr algn="r" rtl="0" eaLnBrk="0">
              <a:lnSpc>
                <a:spcPct val="86000"/>
              </a:lnSpc>
              <a:spcBef>
                <a:spcPts val="223"/>
              </a:spcBef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a)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Pass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created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instances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-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Servo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class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bypassing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desired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pinto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attach()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method.</a:t>
            </a:r>
            <a:endParaRPr lang="Times New Roman" altLang="Times New Roman" sz="900" dirty="0"/>
          </a:p>
        </p:txBody>
      </p:sp>
      <p:sp>
        <p:nvSpPr>
          <p:cNvPr id="50" name="path"/>
          <p:cNvSpPr/>
          <p:nvPr/>
        </p:nvSpPr>
        <p:spPr>
          <a:xfrm>
            <a:off x="397763" y="10287000"/>
            <a:ext cx="6766611" cy="179831"/>
          </a:xfrm>
          <a:custGeom>
            <a:avLst/>
            <a:gdLst/>
            <a:ahLst/>
            <a:cxnLst/>
            <a:rect l="0" t="0" r="0" b="0"/>
            <a:pathLst>
              <a:path w="10656" h="283">
                <a:moveTo>
                  <a:pt x="0" y="28"/>
                </a:moveTo>
                <a:lnTo>
                  <a:pt x="1704" y="28"/>
                </a:lnTo>
                <a:lnTo>
                  <a:pt x="1704" y="0"/>
                </a:lnTo>
                <a:lnTo>
                  <a:pt x="0" y="0"/>
                </a:lnTo>
                <a:lnTo>
                  <a:pt x="0" y="28"/>
                </a:lnTo>
                <a:close/>
              </a:path>
              <a:path w="10656" h="283">
                <a:moveTo>
                  <a:pt x="1704" y="31"/>
                </a:moveTo>
                <a:lnTo>
                  <a:pt x="1714" y="31"/>
                </a:lnTo>
                <a:lnTo>
                  <a:pt x="1714" y="28"/>
                </a:lnTo>
                <a:lnTo>
                  <a:pt x="1704" y="28"/>
                </a:lnTo>
                <a:lnTo>
                  <a:pt x="1704" y="31"/>
                </a:lnTo>
                <a:close/>
              </a:path>
              <a:path w="10656" h="283">
                <a:moveTo>
                  <a:pt x="1704" y="28"/>
                </a:moveTo>
                <a:lnTo>
                  <a:pt x="1733" y="28"/>
                </a:lnTo>
                <a:lnTo>
                  <a:pt x="1733" y="0"/>
                </a:lnTo>
                <a:lnTo>
                  <a:pt x="1704" y="0"/>
                </a:lnTo>
                <a:lnTo>
                  <a:pt x="1704" y="28"/>
                </a:lnTo>
                <a:close/>
              </a:path>
              <a:path w="10656" h="283">
                <a:moveTo>
                  <a:pt x="1733" y="28"/>
                </a:moveTo>
                <a:lnTo>
                  <a:pt x="9772" y="28"/>
                </a:lnTo>
                <a:lnTo>
                  <a:pt x="9772" y="0"/>
                </a:lnTo>
                <a:lnTo>
                  <a:pt x="1733" y="0"/>
                </a:lnTo>
                <a:lnTo>
                  <a:pt x="1733" y="28"/>
                </a:lnTo>
                <a:close/>
              </a:path>
              <a:path w="10656" h="283">
                <a:moveTo>
                  <a:pt x="9772" y="31"/>
                </a:moveTo>
                <a:lnTo>
                  <a:pt x="9781" y="31"/>
                </a:lnTo>
                <a:lnTo>
                  <a:pt x="9781" y="28"/>
                </a:lnTo>
                <a:lnTo>
                  <a:pt x="9772" y="28"/>
                </a:lnTo>
                <a:lnTo>
                  <a:pt x="9772" y="31"/>
                </a:lnTo>
                <a:close/>
              </a:path>
              <a:path w="10656" h="283">
                <a:moveTo>
                  <a:pt x="9772" y="28"/>
                </a:moveTo>
                <a:lnTo>
                  <a:pt x="9801" y="28"/>
                </a:lnTo>
                <a:lnTo>
                  <a:pt x="9801" y="0"/>
                </a:lnTo>
                <a:lnTo>
                  <a:pt x="9772" y="0"/>
                </a:lnTo>
                <a:lnTo>
                  <a:pt x="9772" y="28"/>
                </a:lnTo>
                <a:close/>
              </a:path>
              <a:path w="10656" h="283">
                <a:moveTo>
                  <a:pt x="9801" y="28"/>
                </a:moveTo>
                <a:lnTo>
                  <a:pt x="10656" y="28"/>
                </a:lnTo>
                <a:lnTo>
                  <a:pt x="10656" y="0"/>
                </a:lnTo>
                <a:lnTo>
                  <a:pt x="9801" y="0"/>
                </a:lnTo>
                <a:lnTo>
                  <a:pt x="9801" y="28"/>
                </a:lnTo>
                <a:close/>
              </a:path>
              <a:path w="10656" h="283">
                <a:moveTo>
                  <a:pt x="1704" y="283"/>
                </a:moveTo>
                <a:lnTo>
                  <a:pt x="1714" y="283"/>
                </a:lnTo>
                <a:lnTo>
                  <a:pt x="1714" y="31"/>
                </a:lnTo>
                <a:lnTo>
                  <a:pt x="1704" y="31"/>
                </a:lnTo>
                <a:lnTo>
                  <a:pt x="1704" y="283"/>
                </a:lnTo>
                <a:close/>
              </a:path>
              <a:path w="10656" h="283">
                <a:moveTo>
                  <a:pt x="9772" y="283"/>
                </a:moveTo>
                <a:lnTo>
                  <a:pt x="9781" y="283"/>
                </a:lnTo>
                <a:lnTo>
                  <a:pt x="9781" y="31"/>
                </a:lnTo>
                <a:lnTo>
                  <a:pt x="9772" y="31"/>
                </a:lnTo>
                <a:lnTo>
                  <a:pt x="9772" y="28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51" name="table 51"/>
          <p:cNvGraphicFramePr>
            <a:graphicFrameLocks noGrp="1"/>
          </p:cNvGraphicFramePr>
          <p:nvPr/>
        </p:nvGraphicFramePr>
        <p:xfrm>
          <a:off x="841692" y="4313873"/>
          <a:ext cx="2006600" cy="331470"/>
        </p:xfrm>
        <a:graphic>
          <a:graphicData uri="http://schemas.openxmlformats.org/drawingml/2006/table">
            <a:tbl>
              <a:tblPr/>
              <a:tblGrid>
                <a:gridCol w="2006600"/>
              </a:tblGrid>
              <a:tr h="32194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800" dirty="0"/>
                    </a:p>
                    <a:p>
                      <a:pPr marL="81280" algn="l" rtl="0" eaLnBrk="0">
                        <a:lnSpc>
                          <a:spcPct val="86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pinMode</a:t>
                      </a:r>
                      <a:r>
                        <a:rPr sz="9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(pinNumber,</a:t>
                      </a: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OUTPUT);</a:t>
                      </a:r>
                      <a:endParaRPr lang="Times New Roman" altLang="Times New Roman" sz="9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2" name="table 52"/>
          <p:cNvGraphicFramePr>
            <a:graphicFrameLocks noGrp="1"/>
          </p:cNvGraphicFramePr>
          <p:nvPr/>
        </p:nvGraphicFramePr>
        <p:xfrm>
          <a:off x="841692" y="4905693"/>
          <a:ext cx="1995170" cy="311150"/>
        </p:xfrm>
        <a:graphic>
          <a:graphicData uri="http://schemas.openxmlformats.org/drawingml/2006/table">
            <a:tbl>
              <a:tblPr/>
              <a:tblGrid>
                <a:gridCol w="1995170"/>
              </a:tblGrid>
              <a:tr h="3016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700" dirty="0"/>
                    </a:p>
                    <a:p>
                      <a:pPr marL="85725" algn="l" rtl="0" eaLnBrk="0">
                        <a:lnSpc>
                          <a:spcPct val="86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digitalWrite</a:t>
                      </a: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pinNumber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OW);</a:t>
                      </a:r>
                      <a:endParaRPr lang="Times New Roman" altLang="Times New Roman" sz="9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3" name="table 53"/>
          <p:cNvGraphicFramePr>
            <a:graphicFrameLocks noGrp="1"/>
          </p:cNvGraphicFramePr>
          <p:nvPr/>
        </p:nvGraphicFramePr>
        <p:xfrm>
          <a:off x="1001077" y="9883457"/>
          <a:ext cx="779145" cy="302259"/>
        </p:xfrm>
        <a:graphic>
          <a:graphicData uri="http://schemas.openxmlformats.org/drawingml/2006/table">
            <a:tbl>
              <a:tblPr/>
              <a:tblGrid>
                <a:gridCol w="779145"/>
              </a:tblGrid>
              <a:tr h="29273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5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100964" algn="l" rtl="0" eaLnBrk="0">
                        <a:lnSpc>
                          <a:spcPct val="86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attach</a:t>
                      </a:r>
                      <a:r>
                        <a:rPr sz="900" kern="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(int);</a:t>
                      </a:r>
                      <a:endParaRPr lang="Times New Roman" altLang="Times New Roman" sz="9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4" name="textbox 54"/>
          <p:cNvSpPr/>
          <p:nvPr/>
        </p:nvSpPr>
        <p:spPr>
          <a:xfrm>
            <a:off x="726939" y="4717640"/>
            <a:ext cx="2037714" cy="1435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3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86000"/>
              </a:lnSpc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4.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Set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enabled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digital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pins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off.</a:t>
            </a:r>
            <a:endParaRPr lang="Times New Roman" altLang="Times New Roman" sz="900" dirty="0"/>
          </a:p>
        </p:txBody>
      </p:sp>
      <p:pic>
        <p:nvPicPr>
          <p:cNvPr id="55" name="picture 55">
            <a:hlinkClick r:id="rId3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582411" y="10305085"/>
            <a:ext cx="856615" cy="160642"/>
          </a:xfrm>
          <a:prstGeom prst="rect">
            <a:avLst/>
          </a:prstGeom>
        </p:spPr>
      </p:pic>
      <p:sp>
        <p:nvSpPr>
          <p:cNvPr id="56" name="rect"/>
          <p:cNvSpPr/>
          <p:nvPr/>
        </p:nvSpPr>
        <p:spPr>
          <a:xfrm>
            <a:off x="448056" y="448056"/>
            <a:ext cx="6665721" cy="18288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7"/>
          <p:cNvSpPr/>
          <p:nvPr/>
        </p:nvSpPr>
        <p:spPr>
          <a:xfrm>
            <a:off x="454402" y="4571336"/>
            <a:ext cx="6659244" cy="57162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884"/>
              </a:lnSpc>
              <a:tabLst/>
            </a:pPr>
            <a:endParaRPr lang="Arial" altLang="Arial" sz="100" dirty="0"/>
          </a:p>
          <a:p>
            <a:pPr marL="648969" algn="l" rtl="0" eaLnBrk="0">
              <a:lnSpc>
                <a:spcPct val="84000"/>
              </a:lnSpc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b.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Rotate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Servo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motors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both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lanes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-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tha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road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open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barricades.</a:t>
            </a:r>
            <a:endParaRPr lang="Times New Roman" altLang="Times New Roman" sz="900" dirty="0"/>
          </a:p>
          <a:p>
            <a:pPr marL="653415" algn="l" rtl="0" eaLnBrk="0">
              <a:lnSpc>
                <a:spcPts val="1152"/>
              </a:lnSpc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c.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Repeatedly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do:-</a:t>
            </a:r>
            <a:endParaRPr lang="Times New Roman" altLang="Times New Roman" sz="900" dirty="0"/>
          </a:p>
          <a:p>
            <a:pPr marL="748665" algn="l" rtl="0" eaLnBrk="0">
              <a:lnSpc>
                <a:spcPct val="86000"/>
              </a:lnSpc>
              <a:spcBef>
                <a:spcPts val="245"/>
              </a:spcBef>
              <a:tabLst/>
            </a:pP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{</a:t>
            </a:r>
            <a:endParaRPr lang="Times New Roman" altLang="Times New Roman" sz="900" dirty="0"/>
          </a:p>
          <a:p>
            <a:pPr marL="827405" algn="l" rtl="0" eaLnBrk="0">
              <a:lnSpc>
                <a:spcPct val="84000"/>
              </a:lnSpc>
              <a:spcBef>
                <a:spcPts val="223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a.</a:t>
            </a:r>
            <a:r>
              <a:rPr sz="900" kern="0" spc="-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Read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corresponding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ignal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value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check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if</a:t>
            </a:r>
            <a:r>
              <a:rPr sz="900" kern="0" spc="-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it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enabled:-</a:t>
            </a:r>
            <a:endParaRPr lang="Times New Roman" altLang="Times New Roman" sz="900" dirty="0"/>
          </a:p>
          <a:p>
            <a:pPr marL="1019810" algn="l" rtl="0" eaLnBrk="0">
              <a:lnSpc>
                <a:spcPts val="1139"/>
              </a:lnSpc>
              <a:tabLst/>
            </a:pP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{</a:t>
            </a:r>
            <a:endParaRPr lang="Times New Roman" altLang="Times New Roman" sz="900" dirty="0"/>
          </a:p>
          <a:p>
            <a:pPr marL="1096010" algn="l" rtl="0" eaLnBrk="0">
              <a:lnSpc>
                <a:spcPts val="1107"/>
              </a:lnSpc>
              <a:spcBef>
                <a:spcPts val="247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i.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Rotate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Servo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motors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all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lanes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close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barricades.</a:t>
            </a:r>
            <a:endParaRPr lang="Times New Roman" altLang="Times New Roman" sz="900" dirty="0"/>
          </a:p>
          <a:p>
            <a:pPr marL="1096010" algn="l" rtl="0" eaLnBrk="0">
              <a:lnSpc>
                <a:spcPct val="84000"/>
              </a:lnSpc>
              <a:spcBef>
                <a:spcPts val="43"/>
              </a:spcBef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ii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Open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left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bar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ricade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road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associated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signal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value.</a:t>
            </a:r>
            <a:endParaRPr lang="Times New Roman" altLang="Times New Roman" sz="900" dirty="0"/>
          </a:p>
          <a:p>
            <a:pPr marL="1096010" algn="l" rtl="0" eaLnBrk="0">
              <a:lnSpc>
                <a:spcPts val="1154"/>
              </a:lnSpc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iii.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Until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signal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value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enabled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do:-</a:t>
            </a:r>
            <a:endParaRPr lang="Times New Roman" altLang="Times New Roman" sz="900" dirty="0"/>
          </a:p>
          <a:p>
            <a:pPr marL="1289685" algn="l" rtl="0" eaLnBrk="0">
              <a:lnSpc>
                <a:spcPct val="86000"/>
              </a:lnSpc>
              <a:spcBef>
                <a:spcPts val="245"/>
              </a:spcBef>
              <a:tabLst/>
            </a:pP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{</a:t>
            </a:r>
            <a:endParaRPr lang="Times New Roman" altLang="Times New Roman" sz="900" dirty="0"/>
          </a:p>
          <a:p>
            <a:pPr marL="1376680" algn="l" rtl="0" eaLnBrk="0">
              <a:lnSpc>
                <a:spcPct val="86000"/>
              </a:lnSpc>
              <a:spcBef>
                <a:spcPts val="223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1.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Disable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pins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associated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lanes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repeatedly.</a:t>
            </a:r>
            <a:endParaRPr lang="Times New Roman" altLang="Times New Roman" sz="900" dirty="0"/>
          </a:p>
          <a:p>
            <a:pPr marL="1364614" algn="l" rtl="0" eaLnBrk="0">
              <a:lnSpc>
                <a:spcPct val="84000"/>
              </a:lnSpc>
              <a:spcBef>
                <a:spcPts val="211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2.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Enable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associated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signal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value.</a:t>
            </a:r>
            <a:endParaRPr lang="Times New Roman" altLang="Times New Roman" sz="900" dirty="0"/>
          </a:p>
          <a:p>
            <a:pPr marL="1283335" algn="l" rtl="0" eaLnBrk="0">
              <a:lnSpc>
                <a:spcPts val="1151"/>
              </a:lnSpc>
              <a:tabLst/>
            </a:pP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}</a:t>
            </a:r>
            <a:endParaRPr lang="Times New Roman" altLang="Times New Roman" sz="900" dirty="0"/>
          </a:p>
          <a:p>
            <a:pPr marL="1096010" algn="l" rtl="0" eaLnBrk="0">
              <a:lnSpc>
                <a:spcPct val="84000"/>
              </a:lnSpc>
              <a:spcBef>
                <a:spcPts val="245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iv.</a:t>
            </a:r>
            <a:r>
              <a:rPr sz="900" kern="0" spc="2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Read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signal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value.</a:t>
            </a:r>
            <a:endParaRPr lang="Times New Roman" altLang="Times New Roman" sz="900" dirty="0"/>
          </a:p>
          <a:p>
            <a:pPr marL="1013460" algn="l" rtl="0" eaLnBrk="0">
              <a:lnSpc>
                <a:spcPts val="1152"/>
              </a:lnSpc>
              <a:tabLst/>
            </a:pP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}</a:t>
            </a:r>
            <a:endParaRPr lang="Times New Roman" altLang="Times New Roman" sz="900" dirty="0"/>
          </a:p>
          <a:p>
            <a:pPr marL="822325" algn="l" rtl="0" eaLnBrk="0">
              <a:lnSpc>
                <a:spcPct val="84000"/>
              </a:lnSpc>
              <a:spcBef>
                <a:spcPts val="245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b.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Close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left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barric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ade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road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associated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signal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value.</a:t>
            </a:r>
            <a:endParaRPr lang="Times New Roman" altLang="Times New Roman" sz="900" dirty="0"/>
          </a:p>
          <a:p>
            <a:pPr marL="826769" algn="l" rtl="0" eaLnBrk="0">
              <a:lnSpc>
                <a:spcPts val="1152"/>
              </a:lnSpc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c.</a:t>
            </a: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Check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current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state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-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system.</a:t>
            </a:r>
            <a:endParaRPr lang="Times New Roman" altLang="Times New Roman" sz="900" dirty="0"/>
          </a:p>
          <a:p>
            <a:pPr marL="826769" algn="l" rtl="0" eaLnBrk="0">
              <a:lnSpc>
                <a:spcPct val="84000"/>
              </a:lnSpc>
              <a:spcBef>
                <a:spcPts val="233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d.Repeat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step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all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signal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values.</a:t>
            </a:r>
            <a:endParaRPr lang="Times New Roman" altLang="Times New Roman" sz="900" dirty="0"/>
          </a:p>
          <a:p>
            <a:pPr marL="742315" algn="l" rtl="0" eaLnBrk="0">
              <a:lnSpc>
                <a:spcPts val="1151"/>
              </a:lnSpc>
              <a:tabLst/>
            </a:pP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}</a:t>
            </a:r>
            <a:endParaRPr lang="Times New Roman" altLang="Times New Roman" sz="900" dirty="0"/>
          </a:p>
          <a:p>
            <a:pPr marL="653415" algn="l" rtl="0" eaLnBrk="0">
              <a:lnSpc>
                <a:spcPts val="1108"/>
              </a:lnSpc>
              <a:spcBef>
                <a:spcPts val="246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d.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Wait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few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seconds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Times New Roman" altLang="Times New Roman" sz="900" dirty="0"/>
          </a:p>
          <a:p>
            <a:pPr marL="653415" algn="l" rtl="0" eaLnBrk="0">
              <a:lnSpc>
                <a:spcPct val="86000"/>
              </a:lnSpc>
              <a:spcBef>
                <a:spcPts val="43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e.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Set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pin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valu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corresponding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lane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High.</a:t>
            </a:r>
            <a:endParaRPr lang="Times New Roman" altLang="Times New Roman" sz="900" dirty="0"/>
          </a:p>
          <a:p>
            <a:pPr marL="472440" algn="l" rtl="0" eaLnBrk="0">
              <a:lnSpc>
                <a:spcPct val="86000"/>
              </a:lnSpc>
              <a:spcBef>
                <a:spcPts val="223"/>
              </a:spcBef>
              <a:tabLst/>
            </a:pP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}</a:t>
            </a:r>
            <a:endParaRPr lang="Times New Roman" altLang="Times New Roman" sz="900" dirty="0"/>
          </a:p>
          <a:p>
            <a:pPr marL="478790" indent="-238759" algn="l" rtl="0" eaLnBrk="0">
              <a:lnSpc>
                <a:spcPct val="96000"/>
              </a:lnSpc>
              <a:spcBef>
                <a:spcPts val="222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b)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When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current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state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-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system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yellow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ight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associated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road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perform:-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                                                 </a:t>
            </a: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{</a:t>
            </a:r>
            <a:endParaRPr lang="Times New Roman" altLang="Times New Roman" sz="900" dirty="0"/>
          </a:p>
          <a:p>
            <a:pPr marL="549275" algn="l" rtl="0" eaLnBrk="0">
              <a:lnSpc>
                <a:spcPct val="86000"/>
              </a:lnSpc>
              <a:spcBef>
                <a:spcPts val="225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i)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Set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enab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led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pins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associated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lane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functions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off.</a:t>
            </a:r>
            <a:endParaRPr lang="Times New Roman" altLang="Times New Roman" sz="900" dirty="0"/>
          </a:p>
          <a:p>
            <a:pPr marL="549275" algn="l" rtl="0" eaLnBrk="0">
              <a:lnSpc>
                <a:spcPct val="86000"/>
              </a:lnSpc>
              <a:spcBef>
                <a:spcPts val="222"/>
              </a:spcBef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ii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Repeat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step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“C”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check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if</a:t>
            </a:r>
            <a:r>
              <a:rPr sz="900" kern="0" spc="-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emergen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cy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vehicle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has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arrived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not.</a:t>
            </a:r>
            <a:endParaRPr lang="Times New Roman" altLang="Times New Roman" sz="900" dirty="0"/>
          </a:p>
          <a:p>
            <a:pPr marL="549275" algn="l" rtl="0" eaLnBrk="0">
              <a:lnSpc>
                <a:spcPct val="86000"/>
              </a:lnSpc>
              <a:spcBef>
                <a:spcPts val="225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iii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Wait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few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second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s.</a:t>
            </a:r>
            <a:endParaRPr lang="Times New Roman" altLang="Times New Roman" sz="900" dirty="0"/>
          </a:p>
          <a:p>
            <a:pPr marL="549275" algn="l" rtl="0" eaLnBrk="0">
              <a:lnSpc>
                <a:spcPct val="86000"/>
              </a:lnSpc>
              <a:spcBef>
                <a:spcPts val="223"/>
              </a:spcBef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iv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kern="0" spc="1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Set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enabl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ed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pins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associated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lane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functions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off.</a:t>
            </a:r>
            <a:endParaRPr lang="Times New Roman" altLang="Times New Roman" sz="900" dirty="0"/>
          </a:p>
          <a:p>
            <a:pPr marL="546100" algn="l" rtl="0" eaLnBrk="0">
              <a:lnSpc>
                <a:spcPct val="86000"/>
              </a:lnSpc>
              <a:spcBef>
                <a:spcPts val="211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v)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Rotate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close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both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bar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ricades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associated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road.</a:t>
            </a:r>
            <a:endParaRPr lang="Times New Roman" altLang="Times New Roman" sz="900" dirty="0"/>
          </a:p>
          <a:p>
            <a:pPr marL="472440" algn="l" rtl="0" eaLnBrk="0">
              <a:lnSpc>
                <a:spcPct val="86000"/>
              </a:lnSpc>
              <a:spcBef>
                <a:spcPts val="222"/>
              </a:spcBef>
              <a:tabLst/>
            </a:pP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}</a:t>
            </a:r>
            <a:endParaRPr lang="Times New Roman" altLang="Times New Roman" sz="900" dirty="0"/>
          </a:p>
          <a:p>
            <a:pPr marL="244475" algn="l" rtl="0" eaLnBrk="0">
              <a:lnSpc>
                <a:spcPct val="86000"/>
              </a:lnSpc>
              <a:spcBef>
                <a:spcPts val="223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c)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Repeat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above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both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steps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all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remaining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reen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yellow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light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variables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which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correspond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roads.</a:t>
            </a:r>
            <a:endParaRPr lang="Times New Roman" altLang="Times New Roman" sz="900" dirty="0"/>
          </a:p>
          <a:p>
            <a:pPr marL="22225" algn="l" rtl="0" eaLnBrk="0">
              <a:lnSpc>
                <a:spcPct val="86000"/>
              </a:lnSpc>
              <a:spcBef>
                <a:spcPts val="223"/>
              </a:spcBef>
              <a:tabLst/>
            </a:pP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}</a:t>
            </a:r>
            <a:endParaRPr lang="Times New Roman" altLang="Times New Roman" sz="900" dirty="0"/>
          </a:p>
          <a:p>
            <a:pPr marL="16509" algn="l" rtl="0" eaLnBrk="0">
              <a:lnSpc>
                <a:spcPct val="84000"/>
              </a:lnSpc>
              <a:spcBef>
                <a:spcPts val="223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7)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End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Algorith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</a:t>
            </a:r>
            <a:endParaRPr lang="Times New Roman" altLang="Times New Roman" sz="900" dirty="0"/>
          </a:p>
          <a:p>
            <a:pPr marL="22225" algn="l" rtl="0" eaLnBrk="0">
              <a:lnSpc>
                <a:spcPts val="1151"/>
              </a:lnSpc>
              <a:tabLst/>
            </a:pP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}</a:t>
            </a:r>
            <a:endParaRPr lang="Times New Roman" altLang="Times New Roman" sz="900" dirty="0"/>
          </a:p>
          <a:p>
            <a:pPr marL="196214" algn="l" rtl="0" eaLnBrk="0">
              <a:lnSpc>
                <a:spcPts val="1108"/>
              </a:lnSpc>
              <a:spcBef>
                <a:spcPts val="1385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C.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Result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Conclu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sion</a:t>
            </a:r>
            <a:endParaRPr lang="Times New Roman" altLang="Times New Roman" sz="900" dirty="0"/>
          </a:p>
          <a:p>
            <a:pPr marL="12700" indent="128904" algn="l" rtl="0" eaLnBrk="0">
              <a:lnSpc>
                <a:spcPct val="105000"/>
              </a:lnSpc>
              <a:spcBef>
                <a:spcPts val="62"/>
              </a:spcBef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Hence,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here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conclude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using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sz="900" kern="0" spc="2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system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there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will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sz="900" kern="0" spc="1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fewer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chances</a:t>
            </a:r>
            <a:r>
              <a:rPr sz="900" kern="0" spc="1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disobeying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rules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number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accidents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Also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time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delay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vehicles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emergency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services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reach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their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destination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will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les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s.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Due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this,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victims</a:t>
            </a:r>
            <a:r>
              <a:rPr sz="900" kern="0" spc="2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will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reach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hospitals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time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through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ambulance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also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fire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extinguisher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truck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will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rea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ch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time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their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destination.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Social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awareness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-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citizens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will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increased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about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obeying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rules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will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make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ystem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more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systematic.</a:t>
            </a:r>
            <a:endParaRPr lang="Times New Roman" altLang="Times New Roman" sz="900" dirty="0"/>
          </a:p>
        </p:txBody>
      </p:sp>
      <p:sp>
        <p:nvSpPr>
          <p:cNvPr id="58" name="textbox 58"/>
          <p:cNvSpPr/>
          <p:nvPr/>
        </p:nvSpPr>
        <p:spPr>
          <a:xfrm>
            <a:off x="459083" y="3110964"/>
            <a:ext cx="4533265" cy="10204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884"/>
              </a:lnSpc>
              <a:tabLst/>
            </a:pPr>
            <a:endParaRPr lang="Arial" altLang="Arial" sz="100" dirty="0"/>
          </a:p>
          <a:p>
            <a:pPr marL="467994" algn="l" rtl="0" eaLnBrk="0">
              <a:lnSpc>
                <a:spcPct val="84000"/>
              </a:lnSpc>
              <a:tabLst/>
            </a:pP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}</a:t>
            </a:r>
            <a:endParaRPr lang="Times New Roman" altLang="Times New Roman" sz="900" dirty="0"/>
          </a:p>
          <a:p>
            <a:pPr marL="197485" algn="l" rtl="0" eaLnBrk="0">
              <a:lnSpc>
                <a:spcPts val="1154"/>
              </a:lnSpc>
              <a:tabLst/>
            </a:pP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}</a:t>
            </a:r>
            <a:endParaRPr lang="Times New Roman" altLang="Times New Roman" sz="900" dirty="0"/>
          </a:p>
          <a:p>
            <a:pPr marL="204470" indent="-191770" algn="l" rtl="0" eaLnBrk="0">
              <a:lnSpc>
                <a:spcPct val="96000"/>
              </a:lnSpc>
              <a:spcBef>
                <a:spcPts val="240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6)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Function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oop()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                                                                                                              </a:t>
            </a: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{</a:t>
            </a:r>
            <a:endParaRPr lang="Times New Roman" altLang="Times New Roman" sz="900" dirty="0"/>
          </a:p>
          <a:p>
            <a:pPr marL="473709" indent="-233679" algn="l" rtl="0" eaLnBrk="0">
              <a:lnSpc>
                <a:spcPct val="96000"/>
              </a:lnSpc>
              <a:spcBef>
                <a:spcPts val="231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a)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When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current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state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-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sys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tem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green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light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associated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road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do: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{</a:t>
            </a:r>
            <a:endParaRPr lang="Times New Roman" altLang="Times New Roman" sz="900" dirty="0"/>
          </a:p>
          <a:p>
            <a:pPr marL="549275" algn="l" rtl="0" eaLnBrk="0">
              <a:lnSpc>
                <a:spcPct val="86000"/>
              </a:lnSpc>
              <a:spcBef>
                <a:spcPts val="225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A.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Set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ena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bled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pins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associated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lane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functions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on.</a:t>
            </a:r>
            <a:endParaRPr lang="Times New Roman" altLang="Times New Roman" sz="900" dirty="0"/>
          </a:p>
        </p:txBody>
      </p:sp>
      <p:sp>
        <p:nvSpPr>
          <p:cNvPr id="59" name="textbox 59"/>
          <p:cNvSpPr/>
          <p:nvPr/>
        </p:nvSpPr>
        <p:spPr>
          <a:xfrm>
            <a:off x="723265" y="481809"/>
            <a:ext cx="3503295" cy="10204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6000"/>
              </a:lnSpc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b)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Set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signal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variable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values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Input.</a:t>
            </a:r>
            <a:endParaRPr lang="Times New Roman" altLang="Times New Roman" sz="900" dirty="0"/>
          </a:p>
          <a:p>
            <a:pPr marL="16509" algn="l" rtl="0" eaLnBrk="0">
              <a:lnSpc>
                <a:spcPct val="86000"/>
              </a:lnSpc>
              <a:spcBef>
                <a:spcPts val="225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c)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Enable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SPI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interface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Times New Roman" altLang="Times New Roman" sz="900" dirty="0"/>
          </a:p>
          <a:p>
            <a:pPr marL="16509" algn="l" rtl="0" eaLnBrk="0">
              <a:lnSpc>
                <a:spcPct val="86000"/>
              </a:lnSpc>
              <a:spcBef>
                <a:spcPts val="223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d)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Initiate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serial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communication.</a:t>
            </a:r>
            <a:endParaRPr lang="Times New Roman" altLang="Times New Roman" sz="900" dirty="0"/>
          </a:p>
          <a:p>
            <a:pPr marL="209550" indent="-192404" algn="l" rtl="0" eaLnBrk="0">
              <a:lnSpc>
                <a:spcPct val="96000"/>
              </a:lnSpc>
              <a:spcBef>
                <a:spcPts val="219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e)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Corresponding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number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-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roads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repeatedl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do: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              </a:t>
            </a: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{</a:t>
            </a:r>
            <a:endParaRPr lang="Times New Roman" altLang="Times New Roman" sz="900" dirty="0"/>
          </a:p>
          <a:p>
            <a:pPr algn="r" rtl="0" eaLnBrk="0">
              <a:lnSpc>
                <a:spcPct val="86000"/>
              </a:lnSpc>
              <a:spcBef>
                <a:spcPts val="223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i)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Enable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digi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tal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pins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corresponding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lane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function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output.</a:t>
            </a:r>
            <a:endParaRPr lang="Times New Roman" altLang="Times New Roman" sz="900" dirty="0"/>
          </a:p>
          <a:p>
            <a:pPr marL="287654" algn="l" rtl="0" eaLnBrk="0">
              <a:lnSpc>
                <a:spcPct val="86000"/>
              </a:lnSpc>
              <a:spcBef>
                <a:spcPts val="225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ii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Go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next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lane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Times New Roman" altLang="Times New Roman" sz="900" dirty="0"/>
          </a:p>
        </p:txBody>
      </p:sp>
      <p:sp>
        <p:nvSpPr>
          <p:cNvPr id="60" name="textbox 60"/>
          <p:cNvSpPr/>
          <p:nvPr/>
        </p:nvSpPr>
        <p:spPr>
          <a:xfrm>
            <a:off x="728325" y="1942055"/>
            <a:ext cx="3068320" cy="7289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3"/>
              </a:lnSpc>
              <a:tabLst/>
            </a:pPr>
            <a:endParaRPr lang="Arial" altLang="Arial" sz="100" dirty="0"/>
          </a:p>
          <a:p>
            <a:pPr marL="198754" algn="l" rtl="0" eaLnBrk="0">
              <a:lnSpc>
                <a:spcPct val="86000"/>
              </a:lnSpc>
              <a:tabLst/>
            </a:pP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}</a:t>
            </a:r>
            <a:endParaRPr lang="Times New Roman" altLang="Times New Roman" sz="900" dirty="0"/>
          </a:p>
          <a:p>
            <a:pPr marL="204470" indent="-192404" algn="l" rtl="0" eaLnBrk="0">
              <a:lnSpc>
                <a:spcPct val="96000"/>
              </a:lnSpc>
              <a:spcBef>
                <a:spcPts val="231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f)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Corresponding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number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900" kern="0" spc="-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roads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repeate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dly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do: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</a:t>
            </a: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{</a:t>
            </a:r>
            <a:endParaRPr lang="Times New Roman" altLang="Times New Roman" sz="900" dirty="0"/>
          </a:p>
          <a:p>
            <a:pPr algn="r" rtl="0" eaLnBrk="0">
              <a:lnSpc>
                <a:spcPct val="86000"/>
              </a:lnSpc>
              <a:spcBef>
                <a:spcPts val="223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i)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Set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enabled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pi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ns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corresponding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lane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function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off.</a:t>
            </a:r>
            <a:endParaRPr lang="Times New Roman" altLang="Times New Roman" sz="900" dirty="0"/>
          </a:p>
          <a:p>
            <a:pPr marL="282575" algn="l" rtl="0" eaLnBrk="0">
              <a:lnSpc>
                <a:spcPct val="86000"/>
              </a:lnSpc>
              <a:spcBef>
                <a:spcPts val="225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ii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Go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next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lane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Times New Roman" altLang="Times New Roman" sz="900" dirty="0"/>
          </a:p>
        </p:txBody>
      </p:sp>
      <p:sp>
        <p:nvSpPr>
          <p:cNvPr id="61" name="path"/>
          <p:cNvSpPr/>
          <p:nvPr/>
        </p:nvSpPr>
        <p:spPr>
          <a:xfrm>
            <a:off x="397763" y="10287000"/>
            <a:ext cx="6766611" cy="179831"/>
          </a:xfrm>
          <a:custGeom>
            <a:avLst/>
            <a:gdLst/>
            <a:ahLst/>
            <a:cxnLst/>
            <a:rect l="0" t="0" r="0" b="0"/>
            <a:pathLst>
              <a:path w="10656" h="283">
                <a:moveTo>
                  <a:pt x="0" y="28"/>
                </a:moveTo>
                <a:lnTo>
                  <a:pt x="1704" y="28"/>
                </a:lnTo>
                <a:lnTo>
                  <a:pt x="1704" y="0"/>
                </a:lnTo>
                <a:lnTo>
                  <a:pt x="0" y="0"/>
                </a:lnTo>
                <a:lnTo>
                  <a:pt x="0" y="28"/>
                </a:lnTo>
                <a:close/>
              </a:path>
              <a:path w="10656" h="283">
                <a:moveTo>
                  <a:pt x="1704" y="31"/>
                </a:moveTo>
                <a:lnTo>
                  <a:pt x="1714" y="31"/>
                </a:lnTo>
                <a:lnTo>
                  <a:pt x="1714" y="28"/>
                </a:lnTo>
                <a:lnTo>
                  <a:pt x="1704" y="28"/>
                </a:lnTo>
                <a:lnTo>
                  <a:pt x="1704" y="31"/>
                </a:lnTo>
                <a:close/>
              </a:path>
              <a:path w="10656" h="283">
                <a:moveTo>
                  <a:pt x="1704" y="28"/>
                </a:moveTo>
                <a:lnTo>
                  <a:pt x="1733" y="28"/>
                </a:lnTo>
                <a:lnTo>
                  <a:pt x="1733" y="0"/>
                </a:lnTo>
                <a:lnTo>
                  <a:pt x="1704" y="0"/>
                </a:lnTo>
                <a:lnTo>
                  <a:pt x="1704" y="28"/>
                </a:lnTo>
                <a:close/>
              </a:path>
              <a:path w="10656" h="283">
                <a:moveTo>
                  <a:pt x="1733" y="28"/>
                </a:moveTo>
                <a:lnTo>
                  <a:pt x="9772" y="28"/>
                </a:lnTo>
                <a:lnTo>
                  <a:pt x="9772" y="0"/>
                </a:lnTo>
                <a:lnTo>
                  <a:pt x="1733" y="0"/>
                </a:lnTo>
                <a:lnTo>
                  <a:pt x="1733" y="28"/>
                </a:lnTo>
                <a:close/>
              </a:path>
              <a:path w="10656" h="283">
                <a:moveTo>
                  <a:pt x="9772" y="31"/>
                </a:moveTo>
                <a:lnTo>
                  <a:pt x="9781" y="31"/>
                </a:lnTo>
                <a:lnTo>
                  <a:pt x="9781" y="28"/>
                </a:lnTo>
                <a:lnTo>
                  <a:pt x="9772" y="28"/>
                </a:lnTo>
                <a:lnTo>
                  <a:pt x="9772" y="31"/>
                </a:lnTo>
                <a:close/>
              </a:path>
              <a:path w="10656" h="283">
                <a:moveTo>
                  <a:pt x="9772" y="28"/>
                </a:moveTo>
                <a:lnTo>
                  <a:pt x="9801" y="28"/>
                </a:lnTo>
                <a:lnTo>
                  <a:pt x="9801" y="0"/>
                </a:lnTo>
                <a:lnTo>
                  <a:pt x="9772" y="0"/>
                </a:lnTo>
                <a:lnTo>
                  <a:pt x="9772" y="28"/>
                </a:lnTo>
                <a:close/>
              </a:path>
              <a:path w="10656" h="283">
                <a:moveTo>
                  <a:pt x="9801" y="28"/>
                </a:moveTo>
                <a:lnTo>
                  <a:pt x="10656" y="28"/>
                </a:lnTo>
                <a:lnTo>
                  <a:pt x="10656" y="0"/>
                </a:lnTo>
                <a:lnTo>
                  <a:pt x="9801" y="0"/>
                </a:lnTo>
                <a:lnTo>
                  <a:pt x="9801" y="28"/>
                </a:lnTo>
                <a:close/>
              </a:path>
              <a:path w="10656" h="283">
                <a:moveTo>
                  <a:pt x="1704" y="283"/>
                </a:moveTo>
                <a:lnTo>
                  <a:pt x="1714" y="283"/>
                </a:lnTo>
                <a:lnTo>
                  <a:pt x="1714" y="31"/>
                </a:lnTo>
                <a:lnTo>
                  <a:pt x="1704" y="31"/>
                </a:lnTo>
                <a:lnTo>
                  <a:pt x="1704" y="283"/>
                </a:lnTo>
                <a:close/>
              </a:path>
              <a:path w="10656" h="283">
                <a:moveTo>
                  <a:pt x="9772" y="283"/>
                </a:moveTo>
                <a:lnTo>
                  <a:pt x="9781" y="283"/>
                </a:lnTo>
                <a:lnTo>
                  <a:pt x="9781" y="31"/>
                </a:lnTo>
                <a:lnTo>
                  <a:pt x="9772" y="31"/>
                </a:lnTo>
                <a:lnTo>
                  <a:pt x="9772" y="28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62" name="table 62"/>
          <p:cNvGraphicFramePr>
            <a:graphicFrameLocks noGrp="1"/>
          </p:cNvGraphicFramePr>
          <p:nvPr/>
        </p:nvGraphicFramePr>
        <p:xfrm>
          <a:off x="1107122" y="2701607"/>
          <a:ext cx="2268219" cy="337184"/>
        </p:xfrm>
        <a:graphic>
          <a:graphicData uri="http://schemas.openxmlformats.org/drawingml/2006/table">
            <a:tbl>
              <a:tblPr/>
              <a:tblGrid>
                <a:gridCol w="2268219"/>
              </a:tblGrid>
              <a:tr h="32765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800" dirty="0"/>
                    </a:p>
                    <a:p>
                      <a:pPr marL="82550" algn="l" rtl="0" eaLnBrk="0">
                        <a:lnSpc>
                          <a:spcPct val="86000"/>
                        </a:lnSpc>
                        <a:tabLst/>
                      </a:pP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digitalWrite</a:t>
                      </a: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LaneNumber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[</a:t>
                      </a: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t],</a:t>
                      </a: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LOW);</a:t>
                      </a:r>
                      <a:endParaRPr lang="Times New Roman" altLang="Times New Roman" sz="9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3" name="table 63"/>
          <p:cNvGraphicFramePr>
            <a:graphicFrameLocks noGrp="1"/>
          </p:cNvGraphicFramePr>
          <p:nvPr/>
        </p:nvGraphicFramePr>
        <p:xfrm>
          <a:off x="1116012" y="1549082"/>
          <a:ext cx="2268220" cy="337184"/>
        </p:xfrm>
        <a:graphic>
          <a:graphicData uri="http://schemas.openxmlformats.org/drawingml/2006/table">
            <a:tbl>
              <a:tblPr/>
              <a:tblGrid>
                <a:gridCol w="2268220"/>
              </a:tblGrid>
              <a:tr h="32765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700" dirty="0"/>
                    </a:p>
                    <a:p>
                      <a:pPr marL="69214" algn="l" rtl="0" eaLnBrk="0">
                        <a:lnSpc>
                          <a:spcPct val="86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pinMode</a:t>
                      </a:r>
                      <a:r>
                        <a:rPr sz="900" kern="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(LaneNumber[int],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OUTPUT)</a:t>
                      </a:r>
                      <a:endParaRPr lang="Times New Roman" altLang="Times New Roman" sz="9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4" name="table 64"/>
          <p:cNvGraphicFramePr>
            <a:graphicFrameLocks noGrp="1"/>
          </p:cNvGraphicFramePr>
          <p:nvPr/>
        </p:nvGraphicFramePr>
        <p:xfrm>
          <a:off x="1108392" y="4160203"/>
          <a:ext cx="2268220" cy="337184"/>
        </p:xfrm>
        <a:graphic>
          <a:graphicData uri="http://schemas.openxmlformats.org/drawingml/2006/table">
            <a:tbl>
              <a:tblPr/>
              <a:tblGrid>
                <a:gridCol w="2268220"/>
              </a:tblGrid>
              <a:tr h="32765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800" dirty="0"/>
                    </a:p>
                    <a:p>
                      <a:pPr marL="81280" algn="l" rtl="0" eaLnBrk="0">
                        <a:lnSpc>
                          <a:spcPct val="86000"/>
                        </a:lnSpc>
                        <a:spcBef>
                          <a:spcPts val="7"/>
                        </a:spcBef>
                        <a:tabLst/>
                      </a:pP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digitalWrite</a:t>
                      </a: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LaneNumber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[</a:t>
                      </a: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t],</a:t>
                      </a: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HIGH);</a:t>
                      </a:r>
                      <a:endParaRPr lang="Times New Roman" altLang="Times New Roman" sz="9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5" name="picture 65">
            <a:hlinkClick r:id="rId3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582411" y="10305085"/>
            <a:ext cx="856615" cy="160642"/>
          </a:xfrm>
          <a:prstGeom prst="rect">
            <a:avLst/>
          </a:prstGeom>
        </p:spPr>
      </p:pic>
      <p:sp>
        <p:nvSpPr>
          <p:cNvPr id="66" name="rect"/>
          <p:cNvSpPr/>
          <p:nvPr/>
        </p:nvSpPr>
        <p:spPr>
          <a:xfrm>
            <a:off x="448056" y="448056"/>
            <a:ext cx="6665721" cy="18288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ath"/>
          <p:cNvSpPr/>
          <p:nvPr/>
        </p:nvSpPr>
        <p:spPr>
          <a:xfrm>
            <a:off x="397763" y="10287000"/>
            <a:ext cx="6766611" cy="179831"/>
          </a:xfrm>
          <a:custGeom>
            <a:avLst/>
            <a:gdLst/>
            <a:ahLst/>
            <a:cxnLst/>
            <a:rect l="0" t="0" r="0" b="0"/>
            <a:pathLst>
              <a:path w="10656" h="283">
                <a:moveTo>
                  <a:pt x="0" y="28"/>
                </a:moveTo>
                <a:lnTo>
                  <a:pt x="1704" y="28"/>
                </a:lnTo>
                <a:lnTo>
                  <a:pt x="1704" y="0"/>
                </a:lnTo>
                <a:lnTo>
                  <a:pt x="0" y="0"/>
                </a:lnTo>
                <a:lnTo>
                  <a:pt x="0" y="28"/>
                </a:lnTo>
                <a:close/>
              </a:path>
              <a:path w="10656" h="283">
                <a:moveTo>
                  <a:pt x="1704" y="31"/>
                </a:moveTo>
                <a:lnTo>
                  <a:pt x="1714" y="31"/>
                </a:lnTo>
                <a:lnTo>
                  <a:pt x="1714" y="28"/>
                </a:lnTo>
                <a:lnTo>
                  <a:pt x="1704" y="28"/>
                </a:lnTo>
                <a:lnTo>
                  <a:pt x="1704" y="31"/>
                </a:lnTo>
                <a:close/>
              </a:path>
              <a:path w="10656" h="283">
                <a:moveTo>
                  <a:pt x="1704" y="28"/>
                </a:moveTo>
                <a:lnTo>
                  <a:pt x="1733" y="28"/>
                </a:lnTo>
                <a:lnTo>
                  <a:pt x="1733" y="0"/>
                </a:lnTo>
                <a:lnTo>
                  <a:pt x="1704" y="0"/>
                </a:lnTo>
                <a:lnTo>
                  <a:pt x="1704" y="28"/>
                </a:lnTo>
                <a:close/>
              </a:path>
              <a:path w="10656" h="283">
                <a:moveTo>
                  <a:pt x="1733" y="28"/>
                </a:moveTo>
                <a:lnTo>
                  <a:pt x="9772" y="28"/>
                </a:lnTo>
                <a:lnTo>
                  <a:pt x="9772" y="0"/>
                </a:lnTo>
                <a:lnTo>
                  <a:pt x="1733" y="0"/>
                </a:lnTo>
                <a:lnTo>
                  <a:pt x="1733" y="28"/>
                </a:lnTo>
                <a:close/>
              </a:path>
              <a:path w="10656" h="283">
                <a:moveTo>
                  <a:pt x="9772" y="31"/>
                </a:moveTo>
                <a:lnTo>
                  <a:pt x="9781" y="31"/>
                </a:lnTo>
                <a:lnTo>
                  <a:pt x="9781" y="28"/>
                </a:lnTo>
                <a:lnTo>
                  <a:pt x="9772" y="28"/>
                </a:lnTo>
                <a:lnTo>
                  <a:pt x="9772" y="31"/>
                </a:lnTo>
                <a:close/>
              </a:path>
              <a:path w="10656" h="283">
                <a:moveTo>
                  <a:pt x="9772" y="28"/>
                </a:moveTo>
                <a:lnTo>
                  <a:pt x="9801" y="28"/>
                </a:lnTo>
                <a:lnTo>
                  <a:pt x="9801" y="0"/>
                </a:lnTo>
                <a:lnTo>
                  <a:pt x="9772" y="0"/>
                </a:lnTo>
                <a:lnTo>
                  <a:pt x="9772" y="28"/>
                </a:lnTo>
                <a:close/>
              </a:path>
              <a:path w="10656" h="283">
                <a:moveTo>
                  <a:pt x="9801" y="28"/>
                </a:moveTo>
                <a:lnTo>
                  <a:pt x="10656" y="28"/>
                </a:lnTo>
                <a:lnTo>
                  <a:pt x="10656" y="0"/>
                </a:lnTo>
                <a:lnTo>
                  <a:pt x="9801" y="0"/>
                </a:lnTo>
                <a:lnTo>
                  <a:pt x="9801" y="28"/>
                </a:lnTo>
                <a:close/>
              </a:path>
              <a:path w="10656" h="283">
                <a:moveTo>
                  <a:pt x="1704" y="283"/>
                </a:moveTo>
                <a:lnTo>
                  <a:pt x="1714" y="283"/>
                </a:lnTo>
                <a:lnTo>
                  <a:pt x="1714" y="31"/>
                </a:lnTo>
                <a:lnTo>
                  <a:pt x="1704" y="31"/>
                </a:lnTo>
                <a:lnTo>
                  <a:pt x="1704" y="283"/>
                </a:lnTo>
                <a:close/>
              </a:path>
              <a:path w="10656" h="283">
                <a:moveTo>
                  <a:pt x="9772" y="283"/>
                </a:moveTo>
                <a:lnTo>
                  <a:pt x="9781" y="283"/>
                </a:lnTo>
                <a:lnTo>
                  <a:pt x="9781" y="31"/>
                </a:lnTo>
                <a:lnTo>
                  <a:pt x="9772" y="31"/>
                </a:lnTo>
                <a:lnTo>
                  <a:pt x="9772" y="28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68" name="picture 68">
            <a:hlinkClick r:id="rId3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170749" y="3371722"/>
            <a:ext cx="5177345" cy="163195"/>
          </a:xfrm>
          <a:prstGeom prst="rect">
            <a:avLst/>
          </a:prstGeom>
        </p:spPr>
      </p:pic>
      <p:pic>
        <p:nvPicPr>
          <p:cNvPr id="69" name="picture 69">
            <a:hlinkClick r:id="rId5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666115" y="4557268"/>
            <a:ext cx="5079364" cy="146050"/>
          </a:xfrm>
          <a:prstGeom prst="rect">
            <a:avLst/>
          </a:prstGeom>
        </p:spPr>
      </p:pic>
      <p:pic>
        <p:nvPicPr>
          <p:cNvPr id="70" name="picture 70">
            <a:hlinkClick r:id="rId7" action="ppaction://hlinkfil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666115" y="4265168"/>
            <a:ext cx="4859527" cy="146050"/>
          </a:xfrm>
          <a:prstGeom prst="rect">
            <a:avLst/>
          </a:prstGeom>
        </p:spPr>
      </p:pic>
      <p:pic>
        <p:nvPicPr>
          <p:cNvPr id="71" name="picture 71">
            <a:hlinkClick r:id="rId9" action="ppaction://hlinkfil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666115" y="4119118"/>
            <a:ext cx="4672329" cy="146050"/>
          </a:xfrm>
          <a:prstGeom prst="rect">
            <a:avLst/>
          </a:prstGeom>
        </p:spPr>
      </p:pic>
      <p:pic>
        <p:nvPicPr>
          <p:cNvPr id="72" name="picture 72">
            <a:hlinkClick r:id="rId11" action="ppaction://hlinkfile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666115" y="3827018"/>
            <a:ext cx="4361560" cy="146050"/>
          </a:xfrm>
          <a:prstGeom prst="rect">
            <a:avLst/>
          </a:prstGeom>
        </p:spPr>
      </p:pic>
      <p:pic>
        <p:nvPicPr>
          <p:cNvPr id="73" name="picture 73">
            <a:hlinkClick r:id="rId13" action="ppaction://hlinkfile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666115" y="4411218"/>
            <a:ext cx="3444239" cy="146050"/>
          </a:xfrm>
          <a:prstGeom prst="rect">
            <a:avLst/>
          </a:prstGeom>
        </p:spPr>
      </p:pic>
      <p:pic>
        <p:nvPicPr>
          <p:cNvPr id="74" name="picture 74">
            <a:hlinkClick r:id="rId15" action="ppaction://hlinkfile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3558921" y="3534918"/>
            <a:ext cx="3278886" cy="146050"/>
          </a:xfrm>
          <a:prstGeom prst="rect">
            <a:avLst/>
          </a:prstGeom>
        </p:spPr>
      </p:pic>
      <p:pic>
        <p:nvPicPr>
          <p:cNvPr id="75" name="picture 75">
            <a:hlinkClick r:id="rId17" action="ppaction://hlinkfile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666115" y="3973068"/>
            <a:ext cx="3009010" cy="146050"/>
          </a:xfrm>
          <a:prstGeom prst="rect">
            <a:avLst/>
          </a:prstGeom>
        </p:spPr>
      </p:pic>
      <p:pic>
        <p:nvPicPr>
          <p:cNvPr id="76" name="picture 76">
            <a:hlinkClick r:id="rId19" action="ppaction://hlinkfil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21600000">
            <a:off x="4768214" y="3680968"/>
            <a:ext cx="2123821" cy="146050"/>
          </a:xfrm>
          <a:prstGeom prst="rect">
            <a:avLst/>
          </a:prstGeom>
        </p:spPr>
      </p:pic>
      <p:pic>
        <p:nvPicPr>
          <p:cNvPr id="77" name="picture 77">
            <a:hlinkClick r:id="rId21" action="ppaction://hlinkfile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21600000">
            <a:off x="5582411" y="10305085"/>
            <a:ext cx="856615" cy="160642"/>
          </a:xfrm>
          <a:prstGeom prst="rect">
            <a:avLst/>
          </a:prstGeom>
        </p:spPr>
      </p:pic>
      <p:sp>
        <p:nvSpPr>
          <p:cNvPr id="78" name="rect"/>
          <p:cNvSpPr/>
          <p:nvPr/>
        </p:nvSpPr>
        <p:spPr>
          <a:xfrm>
            <a:off x="448056" y="448056"/>
            <a:ext cx="6665721" cy="18288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>
  <ap:Application>Microsoft® Word 2016</ap:Applicat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IJRTI</dc:title>
  <dc:creator>Hitesh</dc:creator>
  <dcterms:created xsi:type="dcterms:W3CDTF">2018-05-30T10:39:14Z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wqlLaW5nc29mdCBQREYgdG8gV1BTIDkwQg</vt:lpwstr>
  </property>
  <property fmtid="{D5CDD505-2E9C-101B-9397-08002B2CF9AE}" pid="3" name="Created">
    <vt:filetime>2023-10-09T21:29:25</vt:filetime>
  </property>
</Properties>
</file>