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3970318"/>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DINESH S</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122200977 asunm219unm219ncas2225ay1328</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 </a:t>
            </a: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42</cp:revision>
  <dcterms:created xsi:type="dcterms:W3CDTF">2024-03-29T15:07:22Z</dcterms:created>
  <dcterms:modified xsi:type="dcterms:W3CDTF">2024-09-13T07:49:30Z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