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00" autoAdjust="0"/>
    <p:restoredTop sz="94660"/>
  </p:normalViewPr>
  <p:slideViewPr>
    <p:cSldViewPr snapToGrid="0">
      <p:cViewPr varScale="1">
        <p:scale>
          <a:sx n="73" d="100"/>
          <a:sy n="73" d="100"/>
        </p:scale>
        <p:origin x="618"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15" name=""/>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3" name=""/>
        <p:cNvGrpSpPr/>
        <p:nvPr/>
      </p:nvGrpSpPr>
      <p:grpSpPr>
        <a:xfrm>
          <a:off x="0" y="0"/>
          <a:ext cx="0" cy="0"/>
          <a:chOff x="0" y="0"/>
          <a:chExt cx="0" cy="0"/>
        </a:xfrm>
      </p:grpSpPr>
      <p:sp>
        <p:nvSpPr>
          <p:cNvPr id="1048586"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dirty="0" lang="en-US"/>
          </a:p>
        </p:txBody>
      </p:sp>
      <p:sp>
        <p:nvSpPr>
          <p:cNvPr id="1048587" name="Subtitle 2"/>
          <p:cNvSpPr>
            <a:spLocks noGrp="1"/>
          </p:cNvSpPr>
          <p:nvPr>
            <p:ph type="subTitle" idx="1"/>
          </p:nvPr>
        </p:nvSpPr>
        <p:spPr>
          <a:xfrm>
            <a:off x="1154955" y="4777380"/>
            <a:ext cx="8825658" cy="861420"/>
          </a:xfrm>
        </p:spPr>
        <p:txBody>
          <a:bodyPr anchor="t"/>
          <a:lstStyle>
            <a:lvl1pPr algn="l" indent="0" marL="0">
              <a:buNone/>
              <a:defRPr cap="all">
                <a:solidFill>
                  <a:schemeClr val="accent1">
                    <a:lumMod val="60000"/>
                    <a:lumOff val="4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588" name="Date Placeholder 3"/>
          <p:cNvSpPr>
            <a:spLocks noGrp="1"/>
          </p:cNvSpPr>
          <p:nvPr>
            <p:ph type="dt" sz="half" idx="10"/>
          </p:nvPr>
        </p:nvSpPr>
        <p:spPr/>
        <p:txBody>
          <a:bodyPr/>
          <a:p>
            <a:fld id="{2A4B44E9-E7C8-493B-A4D2-FFDDBD905701}" type="datetimeFigureOut">
              <a:rPr lang="en-IN" smtClean="0"/>
              <a:t>02-04-2024</a:t>
            </a:fld>
            <a:endParaRPr lang="en-IN"/>
          </a:p>
        </p:txBody>
      </p:sp>
      <p:sp>
        <p:nvSpPr>
          <p:cNvPr id="1048589" name="Footer Placeholder 4"/>
          <p:cNvSpPr>
            <a:spLocks noGrp="1"/>
          </p:cNvSpPr>
          <p:nvPr>
            <p:ph type="ftr" sz="quarter" idx="11"/>
          </p:nvPr>
        </p:nvSpPr>
        <p:spPr/>
        <p:txBody>
          <a:bodyPr/>
          <a:p>
            <a:endParaRPr lang="en-IN"/>
          </a:p>
        </p:txBody>
      </p:sp>
      <p:sp>
        <p:nvSpPr>
          <p:cNvPr id="1048590" name="Slide Number Placeholder 5"/>
          <p:cNvSpPr>
            <a:spLocks noGrp="1"/>
          </p:cNvSpPr>
          <p:nvPr>
            <p:ph type="sldNum" sz="quarter" idx="12"/>
          </p:nvPr>
        </p:nvSpPr>
        <p:spPr/>
        <p:txBody>
          <a:bodyPr/>
          <a:p>
            <a:fld id="{B2475FD2-D2AB-49DF-9E26-10B4D840C91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5" name=""/>
        <p:cNvGrpSpPr/>
        <p:nvPr/>
      </p:nvGrpSpPr>
      <p:grpSpPr>
        <a:xfrm>
          <a:off x="0" y="0"/>
          <a:ext cx="0" cy="0"/>
          <a:chOff x="0" y="0"/>
          <a:chExt cx="0" cy="0"/>
        </a:xfrm>
      </p:grpSpPr>
      <p:sp>
        <p:nvSpPr>
          <p:cNvPr id="1048676" name="Title 1"/>
          <p:cNvSpPr>
            <a:spLocks noGrp="1"/>
          </p:cNvSpPr>
          <p:nvPr>
            <p:ph type="title"/>
          </p:nvPr>
        </p:nvSpPr>
        <p:spPr>
          <a:xfrm>
            <a:off x="1154956" y="4800587"/>
            <a:ext cx="8825657" cy="566738"/>
          </a:xfrm>
        </p:spPr>
        <p:txBody>
          <a:bodyPr anchor="b">
            <a:normAutofit/>
          </a:bodyPr>
          <a:lstStyle>
            <a:lvl1pPr algn="l">
              <a:defRPr b="0" sz="2400"/>
            </a:lvl1pPr>
          </a:lstStyle>
          <a:p>
            <a:r>
              <a:rPr lang="en-US" smtClean="0"/>
              <a:t>Click to edit Master title style</a:t>
            </a:r>
            <a:endParaRPr dirty="0" lang="en-US"/>
          </a:p>
        </p:txBody>
      </p:sp>
      <p:sp>
        <p:nvSpPr>
          <p:cNvPr id="1048677" name="Picture Placeholder 2"/>
          <p:cNvSpPr>
            <a:spLocks noChangeAspect="1" noGrp="1"/>
          </p:cNvSpPr>
          <p:nvPr>
            <p:ph type="pic" idx="1"/>
          </p:nvPr>
        </p:nvSpPr>
        <p:spPr>
          <a:xfrm>
            <a:off x="1154955" y="685799"/>
            <a:ext cx="8825658" cy="3640667"/>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78" name="Text Placeholder 3"/>
          <p:cNvSpPr>
            <a:spLocks noGrp="1"/>
          </p:cNvSpPr>
          <p:nvPr>
            <p:ph type="body" sz="half" idx="2"/>
          </p:nvPr>
        </p:nvSpPr>
        <p:spPr>
          <a:xfrm>
            <a:off x="1154956" y="5367325"/>
            <a:ext cx="8825656"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9" name="Date Placeholder 4"/>
          <p:cNvSpPr>
            <a:spLocks noGrp="1"/>
          </p:cNvSpPr>
          <p:nvPr>
            <p:ph type="dt" sz="half" idx="10"/>
          </p:nvPr>
        </p:nvSpPr>
        <p:spPr/>
        <p:txBody>
          <a:bodyPr/>
          <a:p>
            <a:fld id="{2A4B44E9-E7C8-493B-A4D2-FFDDBD905701}" type="datetimeFigureOut">
              <a:rPr lang="en-IN" smtClean="0"/>
              <a:t>02-04-2024</a:t>
            </a:fld>
            <a:endParaRPr lang="en-IN"/>
          </a:p>
        </p:txBody>
      </p:sp>
      <p:sp>
        <p:nvSpPr>
          <p:cNvPr id="1048680" name="Footer Placeholder 5"/>
          <p:cNvSpPr>
            <a:spLocks noGrp="1"/>
          </p:cNvSpPr>
          <p:nvPr>
            <p:ph type="ftr" sz="quarter" idx="11"/>
          </p:nvPr>
        </p:nvSpPr>
        <p:spPr/>
        <p:txBody>
          <a:bodyPr/>
          <a:p>
            <a:endParaRPr lang="en-IN"/>
          </a:p>
        </p:txBody>
      </p:sp>
      <p:sp>
        <p:nvSpPr>
          <p:cNvPr id="1048681" name="Slide Number Placeholder 6"/>
          <p:cNvSpPr>
            <a:spLocks noGrp="1"/>
          </p:cNvSpPr>
          <p:nvPr>
            <p:ph type="sldNum" sz="quarter" idx="12"/>
          </p:nvPr>
        </p:nvSpPr>
        <p:spPr/>
        <p:txBody>
          <a:bodyPr/>
          <a:p>
            <a:fld id="{B2475FD2-D2AB-49DF-9E26-10B4D840C91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8" name=""/>
        <p:cNvGrpSpPr/>
        <p:nvPr/>
      </p:nvGrpSpPr>
      <p:grpSpPr>
        <a:xfrm>
          <a:off x="0" y="0"/>
          <a:ext cx="0" cy="0"/>
          <a:chOff x="0" y="0"/>
          <a:chExt cx="0" cy="0"/>
        </a:xfrm>
      </p:grpSpPr>
      <p:sp>
        <p:nvSpPr>
          <p:cNvPr id="1048626"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dirty="0" lang="en-US"/>
          </a:p>
        </p:txBody>
      </p:sp>
      <p:sp>
        <p:nvSpPr>
          <p:cNvPr id="1048627" name="Text Placeholder 3"/>
          <p:cNvSpPr>
            <a:spLocks noGrp="1"/>
          </p:cNvSpPr>
          <p:nvPr>
            <p:ph type="body" sz="half" idx="2"/>
          </p:nvPr>
        </p:nvSpPr>
        <p:spPr>
          <a:xfrm>
            <a:off x="1154954" y="3657600"/>
            <a:ext cx="8825659" cy="23622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28" name="Date Placeholder 3"/>
          <p:cNvSpPr>
            <a:spLocks noGrp="1"/>
          </p:cNvSpPr>
          <p:nvPr>
            <p:ph type="dt" sz="half" idx="10"/>
          </p:nvPr>
        </p:nvSpPr>
        <p:spPr/>
        <p:txBody>
          <a:bodyPr/>
          <a:p>
            <a:fld id="{2A4B44E9-E7C8-493B-A4D2-FFDDBD905701}" type="datetimeFigureOut">
              <a:rPr lang="en-IN" smtClean="0"/>
              <a:t>02-04-2024</a:t>
            </a:fld>
            <a:endParaRPr lang="en-IN"/>
          </a:p>
        </p:txBody>
      </p:sp>
      <p:sp>
        <p:nvSpPr>
          <p:cNvPr id="1048629" name="Footer Placeholder 4"/>
          <p:cNvSpPr>
            <a:spLocks noGrp="1"/>
          </p:cNvSpPr>
          <p:nvPr>
            <p:ph type="ftr" sz="quarter" idx="11"/>
          </p:nvPr>
        </p:nvSpPr>
        <p:spPr/>
        <p:txBody>
          <a:bodyPr/>
          <a:p>
            <a:endParaRPr lang="en-IN"/>
          </a:p>
        </p:txBody>
      </p:sp>
      <p:sp>
        <p:nvSpPr>
          <p:cNvPr id="1048630" name="Slide Number Placeholder 5"/>
          <p:cNvSpPr>
            <a:spLocks noGrp="1"/>
          </p:cNvSpPr>
          <p:nvPr>
            <p:ph type="sldNum" sz="quarter" idx="12"/>
          </p:nvPr>
        </p:nvSpPr>
        <p:spPr/>
        <p:txBody>
          <a:bodyPr/>
          <a:p>
            <a:fld id="{B2475FD2-D2AB-49DF-9E26-10B4D840C91C}"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4" name=""/>
        <p:cNvGrpSpPr/>
        <p:nvPr/>
      </p:nvGrpSpPr>
      <p:grpSpPr>
        <a:xfrm>
          <a:off x="0" y="0"/>
          <a:ext cx="0" cy="0"/>
          <a:chOff x="0" y="0"/>
          <a:chExt cx="0" cy="0"/>
        </a:xfrm>
      </p:grpSpPr>
      <p:sp>
        <p:nvSpPr>
          <p:cNvPr id="1048668"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dirty="0" lang="en-US"/>
          </a:p>
        </p:txBody>
      </p:sp>
      <p:sp>
        <p:nvSpPr>
          <p:cNvPr id="1048669" name="Text Placeholder 3"/>
          <p:cNvSpPr>
            <a:spLocks noGrp="1"/>
          </p:cNvSpPr>
          <p:nvPr>
            <p:ph type="body" sz="half" idx="13"/>
          </p:nvPr>
        </p:nvSpPr>
        <p:spPr>
          <a:xfrm>
            <a:off x="1930400" y="3771174"/>
            <a:ext cx="7279649" cy="342174"/>
          </a:xfrm>
        </p:spPr>
        <p:txBody>
          <a:bodyPr anchor="t">
            <a:normAutofit/>
          </a:bodyPr>
          <a:lstStyle>
            <a:lvl1pPr indent="0" marL="0">
              <a:buNone/>
              <a:defRPr b="0" cap="small" dirty="0" sz="1400" i="0" kern="1200" lang="en-US">
                <a:solidFill>
                  <a:schemeClr val="accent1">
                    <a:lumMod val="60000"/>
                    <a:lumOff val="40000"/>
                  </a:schemeClr>
                </a:solidFill>
                <a:latin typeface="+mj-lt"/>
                <a:ea typeface="+mj-ea"/>
                <a:cs typeface="+mj-cs"/>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0" name="Text Placeholder 3"/>
          <p:cNvSpPr>
            <a:spLocks noGrp="1"/>
          </p:cNvSpPr>
          <p:nvPr>
            <p:ph type="body" sz="half" idx="2"/>
          </p:nvPr>
        </p:nvSpPr>
        <p:spPr>
          <a:xfrm>
            <a:off x="1154954" y="4350657"/>
            <a:ext cx="8825659" cy="16764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1" name="Date Placeholder 3"/>
          <p:cNvSpPr>
            <a:spLocks noGrp="1"/>
          </p:cNvSpPr>
          <p:nvPr>
            <p:ph type="dt" sz="half" idx="10"/>
          </p:nvPr>
        </p:nvSpPr>
        <p:spPr/>
        <p:txBody>
          <a:bodyPr/>
          <a:p>
            <a:fld id="{2A4B44E9-E7C8-493B-A4D2-FFDDBD905701}" type="datetimeFigureOut">
              <a:rPr lang="en-IN" smtClean="0"/>
              <a:t>02-04-2024</a:t>
            </a:fld>
            <a:endParaRPr lang="en-IN"/>
          </a:p>
        </p:txBody>
      </p:sp>
      <p:sp>
        <p:nvSpPr>
          <p:cNvPr id="1048672" name="Footer Placeholder 4"/>
          <p:cNvSpPr>
            <a:spLocks noGrp="1"/>
          </p:cNvSpPr>
          <p:nvPr>
            <p:ph type="ftr" sz="quarter" idx="11"/>
          </p:nvPr>
        </p:nvSpPr>
        <p:spPr/>
        <p:txBody>
          <a:bodyPr/>
          <a:p>
            <a:endParaRPr lang="en-IN"/>
          </a:p>
        </p:txBody>
      </p:sp>
      <p:sp>
        <p:nvSpPr>
          <p:cNvPr id="1048673" name="Slide Number Placeholder 5"/>
          <p:cNvSpPr>
            <a:spLocks noGrp="1"/>
          </p:cNvSpPr>
          <p:nvPr>
            <p:ph type="sldNum" sz="quarter" idx="12"/>
          </p:nvPr>
        </p:nvSpPr>
        <p:spPr/>
        <p:txBody>
          <a:bodyPr/>
          <a:p>
            <a:fld id="{B2475FD2-D2AB-49DF-9E26-10B4D840C91C}" type="slidenum">
              <a:rPr lang="en-IN" smtClean="0"/>
              <a:t>‹#›</a:t>
            </a:fld>
            <a:endParaRPr lang="en-IN"/>
          </a:p>
        </p:txBody>
      </p:sp>
      <p:sp>
        <p:nvSpPr>
          <p:cNvPr id="1048674" name="TextBox 11"/>
          <p:cNvSpPr txBox="1"/>
          <p:nvPr/>
        </p:nvSpPr>
        <p:spPr>
          <a:xfrm>
            <a:off x="898295" y="971253"/>
            <a:ext cx="801912" cy="1969770"/>
          </a:xfrm>
          <a:prstGeom prst="rect"/>
          <a:noFill/>
        </p:spPr>
        <p:txBody>
          <a:bodyPr rtlCol="0" wrap="square">
            <a:spAutoFit/>
          </a:bodyPr>
          <a:p>
            <a:pPr algn="r"/>
            <a:r>
              <a:rPr b="0" dirty="0" sz="12200" i="0" lang="en-US">
                <a:solidFill>
                  <a:schemeClr val="accent1">
                    <a:lumMod val="60000"/>
                    <a:lumOff val="40000"/>
                  </a:schemeClr>
                </a:solidFill>
                <a:latin typeface="Arial"/>
                <a:ea typeface="+mj-ea"/>
                <a:cs typeface="+mj-cs"/>
              </a:rPr>
              <a:t>“</a:t>
            </a:r>
          </a:p>
        </p:txBody>
      </p:sp>
      <p:sp>
        <p:nvSpPr>
          <p:cNvPr id="1048675" name="TextBox 10"/>
          <p:cNvSpPr txBox="1"/>
          <p:nvPr/>
        </p:nvSpPr>
        <p:spPr>
          <a:xfrm>
            <a:off x="9330490" y="2613787"/>
            <a:ext cx="801912" cy="1969770"/>
          </a:xfrm>
          <a:prstGeom prst="rect"/>
          <a:noFill/>
        </p:spPr>
        <p:txBody>
          <a:bodyPr rtlCol="0" wrap="square">
            <a:spAutoFit/>
          </a:bodyPr>
          <a:p>
            <a:pPr algn="r"/>
            <a:r>
              <a:rPr b="0" dirty="0" sz="12200" i="0" lang="en-US">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7" name=""/>
        <p:cNvGrpSpPr/>
        <p:nvPr/>
      </p:nvGrpSpPr>
      <p:grpSpPr>
        <a:xfrm>
          <a:off x="0" y="0"/>
          <a:ext cx="0" cy="0"/>
          <a:chOff x="0" y="0"/>
          <a:chExt cx="0" cy="0"/>
        </a:xfrm>
      </p:grpSpPr>
      <p:sp>
        <p:nvSpPr>
          <p:cNvPr id="1048621" name="Title 1"/>
          <p:cNvSpPr>
            <a:spLocks noGrp="1"/>
          </p:cNvSpPr>
          <p:nvPr>
            <p:ph type="title"/>
          </p:nvPr>
        </p:nvSpPr>
        <p:spPr>
          <a:xfrm>
            <a:off x="1154954" y="3124201"/>
            <a:ext cx="8825659" cy="1653180"/>
          </a:xfrm>
        </p:spPr>
        <p:txBody>
          <a:bodyPr anchor="b"/>
          <a:lstStyle>
            <a:lvl1pPr algn="l">
              <a:defRPr b="0" cap="none" sz="4000"/>
            </a:lvl1pPr>
          </a:lstStyle>
          <a:p>
            <a:r>
              <a:rPr lang="en-US" smtClean="0"/>
              <a:t>Click to edit Master title style</a:t>
            </a:r>
            <a:endParaRPr dirty="0" lang="en-US"/>
          </a:p>
        </p:txBody>
      </p:sp>
      <p:sp>
        <p:nvSpPr>
          <p:cNvPr id="1048622" name="Text Placeholder 2"/>
          <p:cNvSpPr>
            <a:spLocks noGrp="1"/>
          </p:cNvSpPr>
          <p:nvPr>
            <p:ph type="body" idx="1"/>
          </p:nvPr>
        </p:nvSpPr>
        <p:spPr>
          <a:xfrm>
            <a:off x="1154955" y="4777381"/>
            <a:ext cx="8825658" cy="860400"/>
          </a:xfrm>
        </p:spPr>
        <p:txBody>
          <a:bodyPr anchor="t"/>
          <a:lstStyle>
            <a:lvl1pPr algn="l" indent="0" marL="0">
              <a:buNone/>
              <a:defRPr cap="none" sz="2000">
                <a:solidFill>
                  <a:schemeClr val="accent1">
                    <a:lumMod val="60000"/>
                    <a:lumOff val="4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23" name="Date Placeholder 3"/>
          <p:cNvSpPr>
            <a:spLocks noGrp="1"/>
          </p:cNvSpPr>
          <p:nvPr>
            <p:ph type="dt" sz="half" idx="10"/>
          </p:nvPr>
        </p:nvSpPr>
        <p:spPr/>
        <p:txBody>
          <a:bodyPr/>
          <a:p>
            <a:fld id="{2A4B44E9-E7C8-493B-A4D2-FFDDBD905701}" type="datetimeFigureOut">
              <a:rPr lang="en-IN" smtClean="0"/>
              <a:t>02-04-2024</a:t>
            </a:fld>
            <a:endParaRPr lang="en-IN"/>
          </a:p>
        </p:txBody>
      </p:sp>
      <p:sp>
        <p:nvSpPr>
          <p:cNvPr id="1048624" name="Footer Placeholder 4"/>
          <p:cNvSpPr>
            <a:spLocks noGrp="1"/>
          </p:cNvSpPr>
          <p:nvPr>
            <p:ph type="ftr" sz="quarter" idx="11"/>
          </p:nvPr>
        </p:nvSpPr>
        <p:spPr/>
        <p:txBody>
          <a:bodyPr/>
          <a:p>
            <a:endParaRPr lang="en-IN"/>
          </a:p>
        </p:txBody>
      </p:sp>
      <p:sp>
        <p:nvSpPr>
          <p:cNvPr id="1048625" name="Slide Number Placeholder 5"/>
          <p:cNvSpPr>
            <a:spLocks noGrp="1"/>
          </p:cNvSpPr>
          <p:nvPr>
            <p:ph type="sldNum" sz="quarter" idx="12"/>
          </p:nvPr>
        </p:nvSpPr>
        <p:spPr/>
        <p:txBody>
          <a:bodyPr/>
          <a:p>
            <a:fld id="{B2475FD2-D2AB-49DF-9E26-10B4D840C91C}"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7" name=""/>
        <p:cNvGrpSpPr/>
        <p:nvPr/>
      </p:nvGrpSpPr>
      <p:grpSpPr>
        <a:xfrm>
          <a:off x="0" y="0"/>
          <a:ext cx="0" cy="0"/>
          <a:chOff x="0" y="0"/>
          <a:chExt cx="0" cy="0"/>
        </a:xfrm>
      </p:grpSpPr>
      <p:sp>
        <p:nvSpPr>
          <p:cNvPr id="1048688" name="Title 1"/>
          <p:cNvSpPr>
            <a:spLocks noGrp="1"/>
          </p:cNvSpPr>
          <p:nvPr>
            <p:ph type="title"/>
          </p:nvPr>
        </p:nvSpPr>
        <p:spPr/>
        <p:txBody>
          <a:bodyPr/>
          <a:lstStyle>
            <a:lvl1pPr>
              <a:defRPr sz="4200"/>
            </a:lvl1pPr>
          </a:lstStyle>
          <a:p>
            <a:r>
              <a:rPr lang="en-US" smtClean="0"/>
              <a:t>Click to edit Master title style</a:t>
            </a:r>
            <a:endParaRPr dirty="0" lang="en-US"/>
          </a:p>
        </p:txBody>
      </p:sp>
      <p:sp>
        <p:nvSpPr>
          <p:cNvPr id="1048689" name="Text Placeholder 2"/>
          <p:cNvSpPr>
            <a:spLocks noGrp="1"/>
          </p:cNvSpPr>
          <p:nvPr>
            <p:ph type="body" idx="1"/>
          </p:nvPr>
        </p:nvSpPr>
        <p:spPr>
          <a:xfrm>
            <a:off x="632947" y="1981200"/>
            <a:ext cx="2946866"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0" name="Text Placeholder 3"/>
          <p:cNvSpPr>
            <a:spLocks noGrp="1"/>
          </p:cNvSpPr>
          <p:nvPr>
            <p:ph type="body" sz="half" idx="15"/>
          </p:nvPr>
        </p:nvSpPr>
        <p:spPr>
          <a:xfrm>
            <a:off x="652463" y="2667000"/>
            <a:ext cx="2927350"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91" name="Text Placeholder 4"/>
          <p:cNvSpPr>
            <a:spLocks noGrp="1"/>
          </p:cNvSpPr>
          <p:nvPr>
            <p:ph type="body" sz="quarter" idx="3"/>
          </p:nvPr>
        </p:nvSpPr>
        <p:spPr>
          <a:xfrm>
            <a:off x="3883659" y="1981200"/>
            <a:ext cx="2936241"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2" name="Text Placeholder 3"/>
          <p:cNvSpPr>
            <a:spLocks noGrp="1"/>
          </p:cNvSpPr>
          <p:nvPr>
            <p:ph type="body" sz="half" idx="16"/>
          </p:nvPr>
        </p:nvSpPr>
        <p:spPr>
          <a:xfrm>
            <a:off x="3873106" y="2667000"/>
            <a:ext cx="2946794"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93" name="Text Placeholder 4"/>
          <p:cNvSpPr>
            <a:spLocks noGrp="1"/>
          </p:cNvSpPr>
          <p:nvPr>
            <p:ph type="body" sz="quarter" idx="13"/>
          </p:nvPr>
        </p:nvSpPr>
        <p:spPr>
          <a:xfrm>
            <a:off x="7124700" y="1981200"/>
            <a:ext cx="2932113"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4" name="Text Placeholder 3"/>
          <p:cNvSpPr>
            <a:spLocks noGrp="1"/>
          </p:cNvSpPr>
          <p:nvPr>
            <p:ph type="body" sz="half" idx="17"/>
          </p:nvPr>
        </p:nvSpPr>
        <p:spPr>
          <a:xfrm>
            <a:off x="7124700" y="2667000"/>
            <a:ext cx="2932113"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cxnSp>
        <p:nvCxnSpPr>
          <p:cNvPr id="3145730" name="Straight Connector 16"/>
          <p:cNvCxnSpPr>
            <a:cxnSpLocks/>
          </p:cNvCxnSpPr>
          <p:nvPr/>
        </p:nvCxnSpPr>
        <p:spPr>
          <a:xfrm>
            <a:off x="3726142" y="2133600"/>
            <a:ext cx="0" cy="3962400"/>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7"/>
          <p:cNvCxnSpPr>
            <a:cxnSpLocks/>
          </p:cNvCxnSpPr>
          <p:nvPr/>
        </p:nvCxnSpPr>
        <p:spPr>
          <a:xfrm>
            <a:off x="6962227" y="2133600"/>
            <a:ext cx="0" cy="3966882"/>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695" name="Date Placeholder 3"/>
          <p:cNvSpPr>
            <a:spLocks noGrp="1"/>
          </p:cNvSpPr>
          <p:nvPr>
            <p:ph type="dt" sz="half" idx="10"/>
          </p:nvPr>
        </p:nvSpPr>
        <p:spPr/>
        <p:txBody>
          <a:bodyPr/>
          <a:p>
            <a:fld id="{2A4B44E9-E7C8-493B-A4D2-FFDDBD905701}" type="datetimeFigureOut">
              <a:rPr lang="en-IN" smtClean="0"/>
              <a:t>02-04-2024</a:t>
            </a:fld>
            <a:endParaRPr lang="en-IN"/>
          </a:p>
        </p:txBody>
      </p:sp>
      <p:sp>
        <p:nvSpPr>
          <p:cNvPr id="1048696" name="Footer Placeholder 4"/>
          <p:cNvSpPr>
            <a:spLocks noGrp="1"/>
          </p:cNvSpPr>
          <p:nvPr>
            <p:ph type="ftr" sz="quarter" idx="11"/>
          </p:nvPr>
        </p:nvSpPr>
        <p:spPr/>
        <p:txBody>
          <a:bodyPr/>
          <a:p>
            <a:endParaRPr lang="en-IN"/>
          </a:p>
        </p:txBody>
      </p:sp>
      <p:sp>
        <p:nvSpPr>
          <p:cNvPr id="1048697" name="Slide Number Placeholder 5"/>
          <p:cNvSpPr>
            <a:spLocks noGrp="1"/>
          </p:cNvSpPr>
          <p:nvPr>
            <p:ph type="sldNum" sz="quarter" idx="12"/>
          </p:nvPr>
        </p:nvSpPr>
        <p:spPr/>
        <p:txBody>
          <a:bodyPr/>
          <a:p>
            <a:fld id="{B2475FD2-D2AB-49DF-9E26-10B4D840C91C}"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0" name=""/>
        <p:cNvGrpSpPr/>
        <p:nvPr/>
      </p:nvGrpSpPr>
      <p:grpSpPr>
        <a:xfrm>
          <a:off x="0" y="0"/>
          <a:ext cx="0" cy="0"/>
          <a:chOff x="0" y="0"/>
          <a:chExt cx="0" cy="0"/>
        </a:xfrm>
      </p:grpSpPr>
      <p:sp>
        <p:nvSpPr>
          <p:cNvPr id="1048637" name="Title 1"/>
          <p:cNvSpPr>
            <a:spLocks noGrp="1"/>
          </p:cNvSpPr>
          <p:nvPr>
            <p:ph type="title"/>
          </p:nvPr>
        </p:nvSpPr>
        <p:spPr/>
        <p:txBody>
          <a:bodyPr/>
          <a:lstStyle>
            <a:lvl1pPr>
              <a:defRPr sz="4200"/>
            </a:lvl1pPr>
          </a:lstStyle>
          <a:p>
            <a:r>
              <a:rPr lang="en-US" smtClean="0"/>
              <a:t>Click to edit Master title style</a:t>
            </a:r>
            <a:endParaRPr dirty="0" lang="en-US"/>
          </a:p>
        </p:txBody>
      </p:sp>
      <p:sp>
        <p:nvSpPr>
          <p:cNvPr id="1048638" name="Text Placeholder 2"/>
          <p:cNvSpPr>
            <a:spLocks noGrp="1"/>
          </p:cNvSpPr>
          <p:nvPr>
            <p:ph type="body" idx="1"/>
          </p:nvPr>
        </p:nvSpPr>
        <p:spPr>
          <a:xfrm>
            <a:off x="652463" y="4250949"/>
            <a:ext cx="2940050"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39" name="Picture Placeholder 2"/>
          <p:cNvSpPr>
            <a:spLocks noChangeAspect="1" noGrp="1"/>
          </p:cNvSpPr>
          <p:nvPr>
            <p:ph type="pic" idx="15"/>
          </p:nvPr>
        </p:nvSpPr>
        <p:spPr>
          <a:xfrm>
            <a:off x="652463" y="2209800"/>
            <a:ext cx="2940050"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40" name="Text Placeholder 3"/>
          <p:cNvSpPr>
            <a:spLocks noGrp="1"/>
          </p:cNvSpPr>
          <p:nvPr>
            <p:ph type="body" sz="half" idx="18"/>
          </p:nvPr>
        </p:nvSpPr>
        <p:spPr>
          <a:xfrm>
            <a:off x="652463" y="4827211"/>
            <a:ext cx="2940050"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41" name="Text Placeholder 4"/>
          <p:cNvSpPr>
            <a:spLocks noGrp="1"/>
          </p:cNvSpPr>
          <p:nvPr>
            <p:ph type="body" sz="quarter" idx="3"/>
          </p:nvPr>
        </p:nvSpPr>
        <p:spPr>
          <a:xfrm>
            <a:off x="3889375" y="4250949"/>
            <a:ext cx="2930525"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2" name="Picture Placeholder 2"/>
          <p:cNvSpPr>
            <a:spLocks noChangeAspect="1" noGrp="1"/>
          </p:cNvSpPr>
          <p:nvPr>
            <p:ph type="pic" idx="21"/>
          </p:nvPr>
        </p:nvSpPr>
        <p:spPr>
          <a:xfrm>
            <a:off x="3889374" y="2209800"/>
            <a:ext cx="2930525"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43" name="Text Placeholder 3"/>
          <p:cNvSpPr>
            <a:spLocks noGrp="1"/>
          </p:cNvSpPr>
          <p:nvPr>
            <p:ph type="body" sz="half" idx="19"/>
          </p:nvPr>
        </p:nvSpPr>
        <p:spPr>
          <a:xfrm>
            <a:off x="3888022" y="4827210"/>
            <a:ext cx="2934406"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44" name="Text Placeholder 4"/>
          <p:cNvSpPr>
            <a:spLocks noGrp="1"/>
          </p:cNvSpPr>
          <p:nvPr>
            <p:ph type="body" sz="quarter" idx="13"/>
          </p:nvPr>
        </p:nvSpPr>
        <p:spPr>
          <a:xfrm>
            <a:off x="7124700" y="4250949"/>
            <a:ext cx="2932113"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5" name="Picture Placeholder 2"/>
          <p:cNvSpPr>
            <a:spLocks noChangeAspect="1" noGrp="1"/>
          </p:cNvSpPr>
          <p:nvPr>
            <p:ph type="pic" idx="22"/>
          </p:nvPr>
        </p:nvSpPr>
        <p:spPr>
          <a:xfrm>
            <a:off x="7124699" y="2209800"/>
            <a:ext cx="2932113"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46" name="Text Placeholder 3"/>
          <p:cNvSpPr>
            <a:spLocks noGrp="1"/>
          </p:cNvSpPr>
          <p:nvPr>
            <p:ph type="body" sz="half" idx="20"/>
          </p:nvPr>
        </p:nvSpPr>
        <p:spPr>
          <a:xfrm>
            <a:off x="7124575" y="4827208"/>
            <a:ext cx="2935997"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cxnSp>
        <p:nvCxnSpPr>
          <p:cNvPr id="3145728" name="Straight Connector 16"/>
          <p:cNvCxnSpPr>
            <a:cxnSpLocks/>
          </p:cNvCxnSpPr>
          <p:nvPr/>
        </p:nvCxnSpPr>
        <p:spPr>
          <a:xfrm>
            <a:off x="3726142" y="2133600"/>
            <a:ext cx="0" cy="3962400"/>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17"/>
          <p:cNvCxnSpPr>
            <a:cxnSpLocks/>
          </p:cNvCxnSpPr>
          <p:nvPr/>
        </p:nvCxnSpPr>
        <p:spPr>
          <a:xfrm>
            <a:off x="6962227" y="2133600"/>
            <a:ext cx="0" cy="3966882"/>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647" name="Date Placeholder 3"/>
          <p:cNvSpPr>
            <a:spLocks noGrp="1"/>
          </p:cNvSpPr>
          <p:nvPr>
            <p:ph type="dt" sz="half" idx="10"/>
          </p:nvPr>
        </p:nvSpPr>
        <p:spPr/>
        <p:txBody>
          <a:bodyPr/>
          <a:p>
            <a:fld id="{2A4B44E9-E7C8-493B-A4D2-FFDDBD905701}" type="datetimeFigureOut">
              <a:rPr lang="en-IN" smtClean="0"/>
              <a:t>02-04-2024</a:t>
            </a:fld>
            <a:endParaRPr lang="en-IN"/>
          </a:p>
        </p:txBody>
      </p:sp>
      <p:sp>
        <p:nvSpPr>
          <p:cNvPr id="1048648" name="Footer Placeholder 4"/>
          <p:cNvSpPr>
            <a:spLocks noGrp="1"/>
          </p:cNvSpPr>
          <p:nvPr>
            <p:ph type="ftr" sz="quarter" idx="11"/>
          </p:nvPr>
        </p:nvSpPr>
        <p:spPr/>
        <p:txBody>
          <a:bodyPr/>
          <a:p>
            <a:endParaRPr lang="en-IN"/>
          </a:p>
        </p:txBody>
      </p:sp>
      <p:sp>
        <p:nvSpPr>
          <p:cNvPr id="1048649" name="Slide Number Placeholder 5"/>
          <p:cNvSpPr>
            <a:spLocks noGrp="1"/>
          </p:cNvSpPr>
          <p:nvPr>
            <p:ph type="sldNum" sz="quarter" idx="12"/>
          </p:nvPr>
        </p:nvSpPr>
        <p:spPr/>
        <p:txBody>
          <a:bodyPr/>
          <a:p>
            <a:fld id="{B2475FD2-D2AB-49DF-9E26-10B4D840C91C}"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9" name=""/>
        <p:cNvGrpSpPr/>
        <p:nvPr/>
      </p:nvGrpSpPr>
      <p:grpSpPr>
        <a:xfrm>
          <a:off x="0" y="0"/>
          <a:ext cx="0" cy="0"/>
          <a:chOff x="0" y="0"/>
          <a:chExt cx="0" cy="0"/>
        </a:xfrm>
      </p:grpSpPr>
      <p:sp>
        <p:nvSpPr>
          <p:cNvPr id="1048704" name="Title 1"/>
          <p:cNvSpPr>
            <a:spLocks noGrp="1"/>
          </p:cNvSpPr>
          <p:nvPr>
            <p:ph type="title"/>
          </p:nvPr>
        </p:nvSpPr>
        <p:spPr/>
        <p:txBody>
          <a:bodyPr/>
          <a:p>
            <a:r>
              <a:rPr lang="en-US" smtClean="0"/>
              <a:t>Click to edit Master title style</a:t>
            </a:r>
            <a:endParaRPr dirty="0" lang="en-US"/>
          </a:p>
        </p:txBody>
      </p:sp>
      <p:sp>
        <p:nvSpPr>
          <p:cNvPr id="1048705" name="Vertical Text Placeholder 2"/>
          <p:cNvSpPr>
            <a:spLocks noGrp="1"/>
          </p:cNvSpPr>
          <p:nvPr>
            <p:ph type="body" orient="vert" idx="1"/>
          </p:nvPr>
        </p:nvSpPr>
        <p:spPr/>
        <p:txBody>
          <a:bodyPr anchor="t" anchorCtr="0"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6" name="Date Placeholder 3"/>
          <p:cNvSpPr>
            <a:spLocks noGrp="1"/>
          </p:cNvSpPr>
          <p:nvPr>
            <p:ph type="dt" sz="half" idx="10"/>
          </p:nvPr>
        </p:nvSpPr>
        <p:spPr/>
        <p:txBody>
          <a:bodyPr/>
          <a:p>
            <a:fld id="{2A4B44E9-E7C8-493B-A4D2-FFDDBD905701}" type="datetimeFigureOut">
              <a:rPr lang="en-IN" smtClean="0"/>
              <a:t>02-04-2024</a:t>
            </a:fld>
            <a:endParaRPr lang="en-IN"/>
          </a:p>
        </p:txBody>
      </p:sp>
      <p:sp>
        <p:nvSpPr>
          <p:cNvPr id="1048707" name="Footer Placeholder 4"/>
          <p:cNvSpPr>
            <a:spLocks noGrp="1"/>
          </p:cNvSpPr>
          <p:nvPr>
            <p:ph type="ftr" sz="quarter" idx="11"/>
          </p:nvPr>
        </p:nvSpPr>
        <p:spPr/>
        <p:txBody>
          <a:bodyPr/>
          <a:p>
            <a:endParaRPr lang="en-IN"/>
          </a:p>
        </p:txBody>
      </p:sp>
      <p:sp>
        <p:nvSpPr>
          <p:cNvPr id="1048708" name="Slide Number Placeholder 5"/>
          <p:cNvSpPr>
            <a:spLocks noGrp="1"/>
          </p:cNvSpPr>
          <p:nvPr>
            <p:ph type="sldNum" sz="quarter" idx="12"/>
          </p:nvPr>
        </p:nvSpPr>
        <p:spPr/>
        <p:txBody>
          <a:bodyPr/>
          <a:p>
            <a:fld id="{B2475FD2-D2AB-49DF-9E26-10B4D840C91C}"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3" name=""/>
        <p:cNvGrpSpPr/>
        <p:nvPr/>
      </p:nvGrpSpPr>
      <p:grpSpPr>
        <a:xfrm>
          <a:off x="0" y="0"/>
          <a:ext cx="0" cy="0"/>
          <a:chOff x="0" y="0"/>
          <a:chExt cx="0" cy="0"/>
        </a:xfrm>
      </p:grpSpPr>
      <p:sp>
        <p:nvSpPr>
          <p:cNvPr id="1048663" name="Vertical Title 1"/>
          <p:cNvSpPr>
            <a:spLocks noGrp="1"/>
          </p:cNvSpPr>
          <p:nvPr>
            <p:ph type="title" orient="vert"/>
          </p:nvPr>
        </p:nvSpPr>
        <p:spPr>
          <a:xfrm>
            <a:off x="8304212" y="430213"/>
            <a:ext cx="1752601" cy="5826125"/>
          </a:xfrm>
        </p:spPr>
        <p:txBody>
          <a:bodyPr anchor="b" anchorCtr="0" vert="eaVert"/>
          <a:p>
            <a:r>
              <a:rPr lang="en-US" smtClean="0"/>
              <a:t>Click to edit Master title style</a:t>
            </a:r>
            <a:endParaRPr dirty="0" lang="en-US"/>
          </a:p>
        </p:txBody>
      </p:sp>
      <p:sp>
        <p:nvSpPr>
          <p:cNvPr id="1048664" name="Vertical Text Placeholder 2"/>
          <p:cNvSpPr>
            <a:spLocks noGrp="1"/>
          </p:cNvSpPr>
          <p:nvPr>
            <p:ph type="body" orient="vert" idx="1"/>
          </p:nvPr>
        </p:nvSpPr>
        <p:spPr>
          <a:xfrm>
            <a:off x="652463" y="887414"/>
            <a:ext cx="7423149" cy="5368924"/>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5" name="Date Placeholder 3"/>
          <p:cNvSpPr>
            <a:spLocks noGrp="1"/>
          </p:cNvSpPr>
          <p:nvPr>
            <p:ph type="dt" sz="half" idx="10"/>
          </p:nvPr>
        </p:nvSpPr>
        <p:spPr/>
        <p:txBody>
          <a:bodyPr/>
          <a:p>
            <a:fld id="{2A4B44E9-E7C8-493B-A4D2-FFDDBD905701}" type="datetimeFigureOut">
              <a:rPr lang="en-IN" smtClean="0"/>
              <a:t>02-04-2024</a:t>
            </a:fld>
            <a:endParaRPr lang="en-IN"/>
          </a:p>
        </p:txBody>
      </p:sp>
      <p:sp>
        <p:nvSpPr>
          <p:cNvPr id="1048666" name="Footer Placeholder 4"/>
          <p:cNvSpPr>
            <a:spLocks noGrp="1"/>
          </p:cNvSpPr>
          <p:nvPr>
            <p:ph type="ftr" sz="quarter" idx="11"/>
          </p:nvPr>
        </p:nvSpPr>
        <p:spPr/>
        <p:txBody>
          <a:bodyPr/>
          <a:p>
            <a:endParaRPr lang="en-IN"/>
          </a:p>
        </p:txBody>
      </p:sp>
      <p:sp>
        <p:nvSpPr>
          <p:cNvPr id="1048667" name="Slide Number Placeholder 5"/>
          <p:cNvSpPr>
            <a:spLocks noGrp="1"/>
          </p:cNvSpPr>
          <p:nvPr>
            <p:ph type="sldNum" sz="quarter" idx="12"/>
          </p:nvPr>
        </p:nvSpPr>
        <p:spPr/>
        <p:txBody>
          <a:bodyPr/>
          <a:p>
            <a:fld id="{B2475FD2-D2AB-49DF-9E26-10B4D840C91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5" name=""/>
        <p:cNvGrpSpPr/>
        <p:nvPr/>
      </p:nvGrpSpPr>
      <p:grpSpPr>
        <a:xfrm>
          <a:off x="0" y="0"/>
          <a:ext cx="0" cy="0"/>
          <a:chOff x="0" y="0"/>
          <a:chExt cx="0" cy="0"/>
        </a:xfrm>
      </p:grpSpPr>
      <p:sp>
        <p:nvSpPr>
          <p:cNvPr id="1048593" name="Title 1"/>
          <p:cNvSpPr>
            <a:spLocks noGrp="1"/>
          </p:cNvSpPr>
          <p:nvPr>
            <p:ph type="title"/>
          </p:nvPr>
        </p:nvSpPr>
        <p:spPr/>
        <p:txBody>
          <a:bodyPr/>
          <a:p>
            <a:r>
              <a:rPr lang="en-US" smtClean="0"/>
              <a:t>Click to edit Master title style</a:t>
            </a:r>
            <a:endParaRPr dirty="0" lang="en-US"/>
          </a:p>
        </p:txBody>
      </p:sp>
      <p:sp>
        <p:nvSpPr>
          <p:cNvPr id="1048594"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95" name="Date Placeholder 3"/>
          <p:cNvSpPr>
            <a:spLocks noGrp="1"/>
          </p:cNvSpPr>
          <p:nvPr>
            <p:ph type="dt" sz="half" idx="10"/>
          </p:nvPr>
        </p:nvSpPr>
        <p:spPr/>
        <p:txBody>
          <a:bodyPr/>
          <a:p>
            <a:fld id="{2A4B44E9-E7C8-493B-A4D2-FFDDBD905701}" type="datetimeFigureOut">
              <a:rPr lang="en-IN" smtClean="0"/>
              <a:t>02-04-2024</a:t>
            </a:fld>
            <a:endParaRPr lang="en-IN"/>
          </a:p>
        </p:txBody>
      </p:sp>
      <p:sp>
        <p:nvSpPr>
          <p:cNvPr id="1048596" name="Footer Placeholder 4"/>
          <p:cNvSpPr>
            <a:spLocks noGrp="1"/>
          </p:cNvSpPr>
          <p:nvPr>
            <p:ph type="ftr" sz="quarter" idx="11"/>
          </p:nvPr>
        </p:nvSpPr>
        <p:spPr/>
        <p:txBody>
          <a:bodyPr/>
          <a:p>
            <a:endParaRPr lang="en-IN"/>
          </a:p>
        </p:txBody>
      </p:sp>
      <p:sp>
        <p:nvSpPr>
          <p:cNvPr id="1048597" name="Slide Number Placeholder 5"/>
          <p:cNvSpPr>
            <a:spLocks noGrp="1"/>
          </p:cNvSpPr>
          <p:nvPr>
            <p:ph type="sldNum" sz="quarter" idx="12"/>
          </p:nvPr>
        </p:nvSpPr>
        <p:spPr/>
        <p:txBody>
          <a:bodyPr/>
          <a:p>
            <a:fld id="{B2475FD2-D2AB-49DF-9E26-10B4D840C91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1" name=""/>
        <p:cNvGrpSpPr/>
        <p:nvPr/>
      </p:nvGrpSpPr>
      <p:grpSpPr>
        <a:xfrm>
          <a:off x="0" y="0"/>
          <a:ext cx="0" cy="0"/>
          <a:chOff x="0" y="0"/>
          <a:chExt cx="0" cy="0"/>
        </a:xfrm>
      </p:grpSpPr>
      <p:sp>
        <p:nvSpPr>
          <p:cNvPr id="1048650" name="Title 1"/>
          <p:cNvSpPr>
            <a:spLocks noGrp="1"/>
          </p:cNvSpPr>
          <p:nvPr>
            <p:ph type="title"/>
          </p:nvPr>
        </p:nvSpPr>
        <p:spPr>
          <a:xfrm>
            <a:off x="1154956" y="2861733"/>
            <a:ext cx="8825657" cy="1915647"/>
          </a:xfrm>
        </p:spPr>
        <p:txBody>
          <a:bodyPr anchor="b"/>
          <a:lstStyle>
            <a:lvl1pPr algn="l">
              <a:defRPr b="0" cap="none" sz="4000"/>
            </a:lvl1pPr>
          </a:lstStyle>
          <a:p>
            <a:r>
              <a:rPr lang="en-US" smtClean="0"/>
              <a:t>Click to edit Master title style</a:t>
            </a:r>
            <a:endParaRPr dirty="0" lang="en-US"/>
          </a:p>
        </p:txBody>
      </p:sp>
      <p:sp>
        <p:nvSpPr>
          <p:cNvPr id="1048651" name="Text Placeholder 2"/>
          <p:cNvSpPr>
            <a:spLocks noGrp="1"/>
          </p:cNvSpPr>
          <p:nvPr>
            <p:ph type="body" idx="1"/>
          </p:nvPr>
        </p:nvSpPr>
        <p:spPr>
          <a:xfrm>
            <a:off x="1154955" y="4777381"/>
            <a:ext cx="8825658" cy="860400"/>
          </a:xfrm>
        </p:spPr>
        <p:txBody>
          <a:bodyPr anchor="t"/>
          <a:lstStyle>
            <a:lvl1pPr algn="l" indent="0" marL="0">
              <a:buNone/>
              <a:defRPr cap="all" sz="2000">
                <a:solidFill>
                  <a:schemeClr val="accent1">
                    <a:lumMod val="60000"/>
                    <a:lumOff val="4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52" name="Date Placeholder 3"/>
          <p:cNvSpPr>
            <a:spLocks noGrp="1"/>
          </p:cNvSpPr>
          <p:nvPr>
            <p:ph type="dt" sz="half" idx="10"/>
          </p:nvPr>
        </p:nvSpPr>
        <p:spPr/>
        <p:txBody>
          <a:bodyPr/>
          <a:p>
            <a:fld id="{2A4B44E9-E7C8-493B-A4D2-FFDDBD905701}" type="datetimeFigureOut">
              <a:rPr lang="en-IN" smtClean="0"/>
              <a:t>02-04-2024</a:t>
            </a:fld>
            <a:endParaRPr lang="en-IN"/>
          </a:p>
        </p:txBody>
      </p:sp>
      <p:sp>
        <p:nvSpPr>
          <p:cNvPr id="1048653" name="Footer Placeholder 4"/>
          <p:cNvSpPr>
            <a:spLocks noGrp="1"/>
          </p:cNvSpPr>
          <p:nvPr>
            <p:ph type="ftr" sz="quarter" idx="11"/>
          </p:nvPr>
        </p:nvSpPr>
        <p:spPr/>
        <p:txBody>
          <a:bodyPr/>
          <a:p>
            <a:endParaRPr lang="en-IN"/>
          </a:p>
        </p:txBody>
      </p:sp>
      <p:sp>
        <p:nvSpPr>
          <p:cNvPr id="1048654" name="Slide Number Placeholder 5"/>
          <p:cNvSpPr>
            <a:spLocks noGrp="1"/>
          </p:cNvSpPr>
          <p:nvPr>
            <p:ph type="sldNum" sz="quarter" idx="12"/>
          </p:nvPr>
        </p:nvSpPr>
        <p:spPr/>
        <p:txBody>
          <a:bodyPr/>
          <a:p>
            <a:fld id="{B2475FD2-D2AB-49DF-9E26-10B4D840C91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sp>
        <p:nvSpPr>
          <p:cNvPr id="1048682" name="Title 1"/>
          <p:cNvSpPr>
            <a:spLocks noGrp="1"/>
          </p:cNvSpPr>
          <p:nvPr>
            <p:ph type="title"/>
          </p:nvPr>
        </p:nvSpPr>
        <p:spPr/>
        <p:txBody>
          <a:bodyPr/>
          <a:p>
            <a:r>
              <a:rPr lang="en-US" smtClean="0"/>
              <a:t>Click to edit Master title style</a:t>
            </a:r>
            <a:endParaRPr dirty="0" lang="en-US"/>
          </a:p>
        </p:txBody>
      </p:sp>
      <p:sp>
        <p:nvSpPr>
          <p:cNvPr id="104868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5" name="Date Placeholder 4"/>
          <p:cNvSpPr>
            <a:spLocks noGrp="1"/>
          </p:cNvSpPr>
          <p:nvPr>
            <p:ph type="dt" sz="half" idx="10"/>
          </p:nvPr>
        </p:nvSpPr>
        <p:spPr/>
        <p:txBody>
          <a:bodyPr/>
          <a:p>
            <a:fld id="{2A4B44E9-E7C8-493B-A4D2-FFDDBD905701}" type="datetimeFigureOut">
              <a:rPr lang="en-IN" smtClean="0"/>
              <a:t>02-04-2024</a:t>
            </a:fld>
            <a:endParaRPr lang="en-IN"/>
          </a:p>
        </p:txBody>
      </p:sp>
      <p:sp>
        <p:nvSpPr>
          <p:cNvPr id="1048686" name="Footer Placeholder 5"/>
          <p:cNvSpPr>
            <a:spLocks noGrp="1"/>
          </p:cNvSpPr>
          <p:nvPr>
            <p:ph type="ftr" sz="quarter" idx="11"/>
          </p:nvPr>
        </p:nvSpPr>
        <p:spPr/>
        <p:txBody>
          <a:bodyPr/>
          <a:p>
            <a:endParaRPr lang="en-IN"/>
          </a:p>
        </p:txBody>
      </p:sp>
      <p:sp>
        <p:nvSpPr>
          <p:cNvPr id="1048687" name="Slide Number Placeholder 6"/>
          <p:cNvSpPr>
            <a:spLocks noGrp="1"/>
          </p:cNvSpPr>
          <p:nvPr>
            <p:ph type="sldNum" sz="quarter" idx="12"/>
          </p:nvPr>
        </p:nvSpPr>
        <p:spPr/>
        <p:txBody>
          <a:bodyPr/>
          <a:p>
            <a:fld id="{B2475FD2-D2AB-49DF-9E26-10B4D840C91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55" name="Title 1"/>
          <p:cNvSpPr>
            <a:spLocks noGrp="1"/>
          </p:cNvSpPr>
          <p:nvPr>
            <p:ph type="title"/>
          </p:nvPr>
        </p:nvSpPr>
        <p:spPr/>
        <p:txBody>
          <a:bodyPr/>
          <a:p>
            <a:r>
              <a:rPr lang="en-US" smtClean="0"/>
              <a:t>Click to edit Master title style</a:t>
            </a:r>
            <a:endParaRPr dirty="0" lang="en-US"/>
          </a:p>
        </p:txBody>
      </p:sp>
      <p:sp>
        <p:nvSpPr>
          <p:cNvPr id="1048656" name="Text Placeholder 2"/>
          <p:cNvSpPr>
            <a:spLocks noGrp="1"/>
          </p:cNvSpPr>
          <p:nvPr>
            <p:ph type="body" idx="1"/>
          </p:nvPr>
        </p:nvSpPr>
        <p:spPr>
          <a:xfrm>
            <a:off x="1103313" y="1905000"/>
            <a:ext cx="4396338"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7"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58" name="Text Placeholder 4"/>
          <p:cNvSpPr>
            <a:spLocks noGrp="1"/>
          </p:cNvSpPr>
          <p:nvPr>
            <p:ph type="body" sz="quarter" idx="3"/>
          </p:nvPr>
        </p:nvSpPr>
        <p:spPr>
          <a:xfrm>
            <a:off x="5654495" y="1905000"/>
            <a:ext cx="4396339"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9"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0" name="Date Placeholder 6"/>
          <p:cNvSpPr>
            <a:spLocks noGrp="1"/>
          </p:cNvSpPr>
          <p:nvPr>
            <p:ph type="dt" sz="half" idx="10"/>
          </p:nvPr>
        </p:nvSpPr>
        <p:spPr/>
        <p:txBody>
          <a:bodyPr/>
          <a:p>
            <a:fld id="{2A4B44E9-E7C8-493B-A4D2-FFDDBD905701}" type="datetimeFigureOut">
              <a:rPr lang="en-IN" smtClean="0"/>
              <a:t>02-04-2024</a:t>
            </a:fld>
            <a:endParaRPr lang="en-IN"/>
          </a:p>
        </p:txBody>
      </p:sp>
      <p:sp>
        <p:nvSpPr>
          <p:cNvPr id="1048661" name="Footer Placeholder 7"/>
          <p:cNvSpPr>
            <a:spLocks noGrp="1"/>
          </p:cNvSpPr>
          <p:nvPr>
            <p:ph type="ftr" sz="quarter" idx="11"/>
          </p:nvPr>
        </p:nvSpPr>
        <p:spPr/>
        <p:txBody>
          <a:bodyPr/>
          <a:p>
            <a:endParaRPr lang="en-IN"/>
          </a:p>
        </p:txBody>
      </p:sp>
      <p:sp>
        <p:nvSpPr>
          <p:cNvPr id="1048662" name="Slide Number Placeholder 8"/>
          <p:cNvSpPr>
            <a:spLocks noGrp="1"/>
          </p:cNvSpPr>
          <p:nvPr>
            <p:ph type="sldNum" sz="quarter" idx="12"/>
          </p:nvPr>
        </p:nvSpPr>
        <p:spPr/>
        <p:txBody>
          <a:bodyPr/>
          <a:p>
            <a:fld id="{B2475FD2-D2AB-49DF-9E26-10B4D840C91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16" name="Title 1"/>
          <p:cNvSpPr>
            <a:spLocks noGrp="1"/>
          </p:cNvSpPr>
          <p:nvPr>
            <p:ph type="title"/>
          </p:nvPr>
        </p:nvSpPr>
        <p:spPr/>
        <p:txBody>
          <a:bodyPr/>
          <a:p>
            <a:r>
              <a:rPr lang="en-US" smtClean="0"/>
              <a:t>Click to edit Master title style</a:t>
            </a:r>
            <a:endParaRPr dirty="0" lang="en-US"/>
          </a:p>
        </p:txBody>
      </p:sp>
      <p:sp>
        <p:nvSpPr>
          <p:cNvPr id="1048617" name="Date Placeholder 2"/>
          <p:cNvSpPr>
            <a:spLocks noGrp="1"/>
          </p:cNvSpPr>
          <p:nvPr>
            <p:ph type="dt" sz="half" idx="10"/>
          </p:nvPr>
        </p:nvSpPr>
        <p:spPr/>
        <p:txBody>
          <a:bodyPr/>
          <a:p>
            <a:fld id="{2A4B44E9-E7C8-493B-A4D2-FFDDBD905701}" type="datetimeFigureOut">
              <a:rPr lang="en-IN" smtClean="0"/>
              <a:t>02-04-2024</a:t>
            </a:fld>
            <a:endParaRPr lang="en-IN"/>
          </a:p>
        </p:txBody>
      </p:sp>
      <p:sp>
        <p:nvSpPr>
          <p:cNvPr id="1048618" name="Footer Placeholder 3"/>
          <p:cNvSpPr>
            <a:spLocks noGrp="1"/>
          </p:cNvSpPr>
          <p:nvPr>
            <p:ph type="ftr" sz="quarter" idx="11"/>
          </p:nvPr>
        </p:nvSpPr>
        <p:spPr/>
        <p:txBody>
          <a:bodyPr/>
          <a:p>
            <a:endParaRPr lang="en-IN"/>
          </a:p>
        </p:txBody>
      </p:sp>
      <p:sp>
        <p:nvSpPr>
          <p:cNvPr id="1048619" name="Slide Number Placeholder 4"/>
          <p:cNvSpPr>
            <a:spLocks noGrp="1"/>
          </p:cNvSpPr>
          <p:nvPr>
            <p:ph type="sldNum" sz="quarter" idx="12"/>
          </p:nvPr>
        </p:nvSpPr>
        <p:spPr/>
        <p:txBody>
          <a:bodyPr/>
          <a:p>
            <a:fld id="{B2475FD2-D2AB-49DF-9E26-10B4D840C91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9" name=""/>
        <p:cNvGrpSpPr/>
        <p:nvPr/>
      </p:nvGrpSpPr>
      <p:grpSpPr>
        <a:xfrm>
          <a:off x="0" y="0"/>
          <a:ext cx="0" cy="0"/>
          <a:chOff x="0" y="0"/>
          <a:chExt cx="0" cy="0"/>
        </a:xfrm>
      </p:grpSpPr>
      <p:sp>
        <p:nvSpPr>
          <p:cNvPr id="1048583" name="Date Placeholder 1"/>
          <p:cNvSpPr>
            <a:spLocks noGrp="1"/>
          </p:cNvSpPr>
          <p:nvPr>
            <p:ph type="dt" sz="half" idx="10"/>
          </p:nvPr>
        </p:nvSpPr>
        <p:spPr/>
        <p:txBody>
          <a:bodyPr/>
          <a:p>
            <a:fld id="{2A4B44E9-E7C8-493B-A4D2-FFDDBD905701}" type="datetimeFigureOut">
              <a:rPr lang="en-IN" smtClean="0"/>
              <a:t>02-04-2024</a:t>
            </a:fld>
            <a:endParaRPr lang="en-IN"/>
          </a:p>
        </p:txBody>
      </p:sp>
      <p:sp>
        <p:nvSpPr>
          <p:cNvPr id="1048584" name="Footer Placeholder 2"/>
          <p:cNvSpPr>
            <a:spLocks noGrp="1"/>
          </p:cNvSpPr>
          <p:nvPr>
            <p:ph type="ftr" sz="quarter" idx="11"/>
          </p:nvPr>
        </p:nvSpPr>
        <p:spPr/>
        <p:txBody>
          <a:bodyPr/>
          <a:p>
            <a:endParaRPr lang="en-IN"/>
          </a:p>
        </p:txBody>
      </p:sp>
      <p:sp>
        <p:nvSpPr>
          <p:cNvPr id="1048585" name="Slide Number Placeholder 3"/>
          <p:cNvSpPr>
            <a:spLocks noGrp="1"/>
          </p:cNvSpPr>
          <p:nvPr>
            <p:ph type="sldNum" sz="quarter" idx="12"/>
          </p:nvPr>
        </p:nvSpPr>
        <p:spPr/>
        <p:txBody>
          <a:bodyPr/>
          <a:p>
            <a:fld id="{B2475FD2-D2AB-49DF-9E26-10B4D840C91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8" name=""/>
        <p:cNvGrpSpPr/>
        <p:nvPr/>
      </p:nvGrpSpPr>
      <p:grpSpPr>
        <a:xfrm>
          <a:off x="0" y="0"/>
          <a:ext cx="0" cy="0"/>
          <a:chOff x="0" y="0"/>
          <a:chExt cx="0" cy="0"/>
        </a:xfrm>
      </p:grpSpPr>
      <p:sp>
        <p:nvSpPr>
          <p:cNvPr id="1048698" name="Title 1"/>
          <p:cNvSpPr>
            <a:spLocks noGrp="1"/>
          </p:cNvSpPr>
          <p:nvPr>
            <p:ph type="title"/>
          </p:nvPr>
        </p:nvSpPr>
        <p:spPr>
          <a:xfrm>
            <a:off x="1154954" y="1447800"/>
            <a:ext cx="3401063" cy="1447800"/>
          </a:xfrm>
        </p:spPr>
        <p:txBody>
          <a:bodyPr anchor="b"/>
          <a:lstStyle>
            <a:lvl1pPr algn="l">
              <a:defRPr b="0" sz="2400"/>
            </a:lvl1pPr>
          </a:lstStyle>
          <a:p>
            <a:r>
              <a:rPr lang="en-US" smtClean="0"/>
              <a:t>Click to edit Master title style</a:t>
            </a:r>
            <a:endParaRPr dirty="0" lang="en-US"/>
          </a:p>
        </p:txBody>
      </p:sp>
      <p:sp>
        <p:nvSpPr>
          <p:cNvPr id="1048699"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0" name="Text Placeholder 3"/>
          <p:cNvSpPr>
            <a:spLocks noGrp="1"/>
          </p:cNvSpPr>
          <p:nvPr>
            <p:ph type="body" sz="half" idx="2"/>
          </p:nvPr>
        </p:nvSpPr>
        <p:spPr>
          <a:xfrm>
            <a:off x="1154955" y="3129280"/>
            <a:ext cx="3401062" cy="2895599"/>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1" name="Date Placeholder 4"/>
          <p:cNvSpPr>
            <a:spLocks noGrp="1"/>
          </p:cNvSpPr>
          <p:nvPr>
            <p:ph type="dt" sz="half" idx="10"/>
          </p:nvPr>
        </p:nvSpPr>
        <p:spPr/>
        <p:txBody>
          <a:bodyPr/>
          <a:p>
            <a:fld id="{2A4B44E9-E7C8-493B-A4D2-FFDDBD905701}" type="datetimeFigureOut">
              <a:rPr lang="en-IN" smtClean="0"/>
              <a:t>02-04-2024</a:t>
            </a:fld>
            <a:endParaRPr lang="en-IN"/>
          </a:p>
        </p:txBody>
      </p:sp>
      <p:sp>
        <p:nvSpPr>
          <p:cNvPr id="1048702" name="Footer Placeholder 5"/>
          <p:cNvSpPr>
            <a:spLocks noGrp="1"/>
          </p:cNvSpPr>
          <p:nvPr>
            <p:ph type="ftr" sz="quarter" idx="11"/>
          </p:nvPr>
        </p:nvSpPr>
        <p:spPr/>
        <p:txBody>
          <a:bodyPr/>
          <a:p>
            <a:endParaRPr lang="en-IN"/>
          </a:p>
        </p:txBody>
      </p:sp>
      <p:sp>
        <p:nvSpPr>
          <p:cNvPr id="1048703" name="Slide Number Placeholder 6"/>
          <p:cNvSpPr>
            <a:spLocks noGrp="1"/>
          </p:cNvSpPr>
          <p:nvPr>
            <p:ph type="sldNum" sz="quarter" idx="12"/>
          </p:nvPr>
        </p:nvSpPr>
        <p:spPr/>
        <p:txBody>
          <a:bodyPr/>
          <a:p>
            <a:fld id="{B2475FD2-D2AB-49DF-9E26-10B4D840C91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9" name=""/>
        <p:cNvGrpSpPr/>
        <p:nvPr/>
      </p:nvGrpSpPr>
      <p:grpSpPr>
        <a:xfrm>
          <a:off x="0" y="0"/>
          <a:ext cx="0" cy="0"/>
          <a:chOff x="0" y="0"/>
          <a:chExt cx="0" cy="0"/>
        </a:xfrm>
      </p:grpSpPr>
      <p:sp>
        <p:nvSpPr>
          <p:cNvPr id="1048631" name="Title 1"/>
          <p:cNvSpPr>
            <a:spLocks noGrp="1"/>
          </p:cNvSpPr>
          <p:nvPr>
            <p:ph type="title"/>
          </p:nvPr>
        </p:nvSpPr>
        <p:spPr>
          <a:xfrm>
            <a:off x="1153907" y="1854192"/>
            <a:ext cx="5092906" cy="1574808"/>
          </a:xfrm>
        </p:spPr>
        <p:txBody>
          <a:bodyPr anchor="b">
            <a:normAutofit/>
          </a:bodyPr>
          <a:lstStyle>
            <a:lvl1pPr algn="l">
              <a:defRPr b="0" sz="3600"/>
            </a:lvl1pPr>
          </a:lstStyle>
          <a:p>
            <a:r>
              <a:rPr lang="en-US" smtClean="0"/>
              <a:t>Click to edit Master title style</a:t>
            </a:r>
            <a:endParaRPr dirty="0" lang="en-US"/>
          </a:p>
        </p:txBody>
      </p:sp>
      <p:sp>
        <p:nvSpPr>
          <p:cNvPr id="1048632" name="Picture Placeholder 2"/>
          <p:cNvSpPr>
            <a:spLocks noChangeAspect="1" noGrp="1"/>
          </p:cNvSpPr>
          <p:nvPr>
            <p:ph type="pic" idx="1"/>
          </p:nvPr>
        </p:nvSpPr>
        <p:spPr>
          <a:xfrm>
            <a:off x="6949546" y="1143000"/>
            <a:ext cx="3200400" cy="4572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33" name="Text Placeholder 3"/>
          <p:cNvSpPr>
            <a:spLocks noGrp="1"/>
          </p:cNvSpPr>
          <p:nvPr>
            <p:ph type="body" sz="half" idx="2"/>
          </p:nvPr>
        </p:nvSpPr>
        <p:spPr>
          <a:xfrm>
            <a:off x="1154954" y="3657600"/>
            <a:ext cx="5084979" cy="1371600"/>
          </a:xfrm>
        </p:spPr>
        <p:txBody>
          <a:bodyPr>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34" name="Date Placeholder 4"/>
          <p:cNvSpPr>
            <a:spLocks noGrp="1"/>
          </p:cNvSpPr>
          <p:nvPr>
            <p:ph type="dt" sz="half" idx="10"/>
          </p:nvPr>
        </p:nvSpPr>
        <p:spPr/>
        <p:txBody>
          <a:bodyPr/>
          <a:p>
            <a:fld id="{2A4B44E9-E7C8-493B-A4D2-FFDDBD905701}" type="datetimeFigureOut">
              <a:rPr lang="en-IN" smtClean="0"/>
              <a:t>02-04-2024</a:t>
            </a:fld>
            <a:endParaRPr lang="en-IN"/>
          </a:p>
        </p:txBody>
      </p:sp>
      <p:sp>
        <p:nvSpPr>
          <p:cNvPr id="1048635" name="Footer Placeholder 5"/>
          <p:cNvSpPr>
            <a:spLocks noGrp="1"/>
          </p:cNvSpPr>
          <p:nvPr>
            <p:ph type="ftr" sz="quarter" idx="11"/>
          </p:nvPr>
        </p:nvSpPr>
        <p:spPr/>
        <p:txBody>
          <a:bodyPr/>
          <a:p>
            <a:endParaRPr lang="en-IN"/>
          </a:p>
        </p:txBody>
      </p:sp>
      <p:sp>
        <p:nvSpPr>
          <p:cNvPr id="1048636" name="Slide Number Placeholder 6"/>
          <p:cNvSpPr>
            <a:spLocks noGrp="1"/>
          </p:cNvSpPr>
          <p:nvPr>
            <p:ph type="sldNum" sz="quarter" idx="12"/>
          </p:nvPr>
        </p:nvSpPr>
        <p:spPr/>
        <p:txBody>
          <a:bodyPr/>
          <a:p>
            <a:fld id="{B2475FD2-D2AB-49DF-9E26-10B4D840C91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1.png"/><Relationship Id="rId19" Type="http://schemas.openxmlformats.org/officeDocument/2006/relationships/image" Target="../media/image2.png"/><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pic>
        <p:nvPicPr>
          <p:cNvPr id="2097152" name="Picture 7"/>
          <p:cNvPicPr>
            <a:picLocks noChangeAspect="1"/>
          </p:cNvPicPr>
          <p:nvPr/>
        </p:nvPicPr>
        <p:blipFill rotWithShape="1">
          <a:blip xmlns:r="http://schemas.openxmlformats.org/officeDocument/2006/relationships" r:embed="rId18"/>
          <a:srcRect l="3644"/>
          <a:stretch>
            <a:fillRect/>
          </a:stretch>
        </p:blipFill>
        <p:spPr>
          <a:xfrm>
            <a:off x="0" y="2669685"/>
            <a:ext cx="4035669" cy="4188315"/>
          </a:xfrm>
          <a:prstGeom prst="rect"/>
        </p:spPr>
      </p:pic>
      <p:pic>
        <p:nvPicPr>
          <p:cNvPr id="2097153" name="Picture 6"/>
          <p:cNvPicPr>
            <a:picLocks noChangeAspect="1"/>
          </p:cNvPicPr>
          <p:nvPr/>
        </p:nvPicPr>
        <p:blipFill rotWithShape="1">
          <a:blip xmlns:r="http://schemas.openxmlformats.org/officeDocument/2006/relationships" r:embed="rId19"/>
          <a:srcRect l="35640"/>
          <a:stretch>
            <a:fillRect/>
          </a:stretch>
        </p:blipFill>
        <p:spPr>
          <a:xfrm>
            <a:off x="0" y="2892347"/>
            <a:ext cx="1522412" cy="2365453"/>
          </a:xfrm>
          <a:prstGeom prst="rect"/>
        </p:spPr>
      </p:pic>
      <p:sp>
        <p:nvSpPr>
          <p:cNvPr id="1048576" name="Oval 15"/>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pic>
        <p:nvPicPr>
          <p:cNvPr id="2097154" name="Picture 8"/>
          <p:cNvPicPr>
            <a:picLocks noChangeAspect="1"/>
          </p:cNvPicPr>
          <p:nvPr/>
        </p:nvPicPr>
        <p:blipFill rotWithShape="1">
          <a:blip xmlns:r="http://schemas.openxmlformats.org/officeDocument/2006/relationships" r:embed="rId20"/>
          <a:srcRect t="28813"/>
          <a:stretch>
            <a:fillRect/>
          </a:stretch>
        </p:blipFill>
        <p:spPr>
          <a:xfrm>
            <a:off x="7999412" y="0"/>
            <a:ext cx="1603387" cy="1141407"/>
          </a:xfrm>
          <a:prstGeom prst="rect"/>
        </p:spPr>
      </p:pic>
      <p:pic>
        <p:nvPicPr>
          <p:cNvPr id="2097155" name="Picture 9"/>
          <p:cNvPicPr>
            <a:picLocks noChangeAspect="1"/>
          </p:cNvPicPr>
          <p:nvPr/>
        </p:nvPicPr>
        <p:blipFill rotWithShape="1">
          <a:blip xmlns:r="http://schemas.openxmlformats.org/officeDocument/2006/relationships" r:embed="rId21"/>
          <a:srcRect b="23320"/>
          <a:stretch>
            <a:fillRect/>
          </a:stretch>
        </p:blipFill>
        <p:spPr>
          <a:xfrm>
            <a:off x="8609012" y="6096000"/>
            <a:ext cx="993734" cy="762000"/>
          </a:xfrm>
          <a:prstGeom prst="rect"/>
        </p:spPr>
      </p:pic>
      <p:sp>
        <p:nvSpPr>
          <p:cNvPr id="1048577"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78" name="Title Placeholder 1"/>
          <p:cNvSpPr>
            <a:spLocks noGrp="1"/>
          </p:cNvSpPr>
          <p:nvPr>
            <p:ph type="title"/>
          </p:nvPr>
        </p:nvSpPr>
        <p:spPr>
          <a:xfrm>
            <a:off x="646111" y="452718"/>
            <a:ext cx="9404723" cy="1400530"/>
          </a:xfrm>
          <a:prstGeom prst="rect"/>
        </p:spPr>
        <p:txBody>
          <a:bodyPr anchor="t" bIns="45720" lIns="91440" rIns="91440" rtlCol="0" tIns="45720" vert="horz">
            <a:noAutofit/>
          </a:bodyPr>
          <a:p>
            <a:r>
              <a:rPr lang="en-US" smtClean="0"/>
              <a:t>Click to edit Master title style</a:t>
            </a:r>
            <a:endParaRPr dirty="0" lang="en-US"/>
          </a:p>
        </p:txBody>
      </p:sp>
      <p:sp>
        <p:nvSpPr>
          <p:cNvPr id="1048579" name="Text Placeholder 2"/>
          <p:cNvSpPr>
            <a:spLocks noGrp="1"/>
          </p:cNvSpPr>
          <p:nvPr>
            <p:ph type="body" idx="1"/>
          </p:nvPr>
        </p:nvSpPr>
        <p:spPr>
          <a:xfrm>
            <a:off x="1103312" y="2052918"/>
            <a:ext cx="8946541" cy="4195481"/>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0" name="Date Placeholder 3"/>
          <p:cNvSpPr>
            <a:spLocks noGrp="1"/>
          </p:cNvSpPr>
          <p:nvPr>
            <p:ph type="dt" sz="half" idx="2"/>
          </p:nvPr>
        </p:nvSpPr>
        <p:spPr>
          <a:xfrm rot="5400000">
            <a:off x="10155639" y="1790701"/>
            <a:ext cx="990599" cy="304799"/>
          </a:xfrm>
          <a:prstGeom prst="rect"/>
        </p:spPr>
        <p:txBody>
          <a:bodyPr anchor="t" bIns="45720" lIns="91440" rIns="91440" rtlCol="0" tIns="45720" vert="horz"/>
          <a:lstStyle>
            <a:lvl1pPr algn="l">
              <a:defRPr b="0" sz="1100" i="0">
                <a:solidFill>
                  <a:schemeClr val="tx1">
                    <a:tint val="75000"/>
                    <a:alpha val="60000"/>
                  </a:schemeClr>
                </a:solidFill>
              </a:defRPr>
            </a:lvl1pPr>
          </a:lstStyle>
          <a:p>
            <a:fld id="{2A4B44E9-E7C8-493B-A4D2-FFDDBD905701}" type="datetimeFigureOut">
              <a:rPr lang="en-IN" smtClean="0"/>
              <a:t>02-04-2024</a:t>
            </a:fld>
            <a:endParaRPr lang="en-IN"/>
          </a:p>
        </p:txBody>
      </p:sp>
      <p:sp>
        <p:nvSpPr>
          <p:cNvPr id="1048581" name="Footer Placeholder 4"/>
          <p:cNvSpPr>
            <a:spLocks noGrp="1"/>
          </p:cNvSpPr>
          <p:nvPr>
            <p:ph type="ftr" sz="quarter" idx="3"/>
          </p:nvPr>
        </p:nvSpPr>
        <p:spPr>
          <a:xfrm rot="5400000">
            <a:off x="8951573" y="3225297"/>
            <a:ext cx="3859795" cy="304801"/>
          </a:xfrm>
          <a:prstGeom prst="rect"/>
        </p:spPr>
        <p:txBody>
          <a:bodyPr anchor="b" bIns="45720" lIns="91440" rIns="91440" rtlCol="0" tIns="45720" vert="horz"/>
          <a:lstStyle>
            <a:lvl1pPr algn="l">
              <a:defRPr b="0" sz="1100" i="0">
                <a:solidFill>
                  <a:schemeClr val="tx1">
                    <a:tint val="75000"/>
                    <a:alpha val="60000"/>
                  </a:schemeClr>
                </a:solidFill>
              </a:defRPr>
            </a:lvl1pPr>
          </a:lstStyle>
          <a:p>
            <a:endParaRPr lang="en-IN"/>
          </a:p>
        </p:txBody>
      </p:sp>
      <p:sp>
        <p:nvSpPr>
          <p:cNvPr id="1048582" name="Slide Number Placeholder 5"/>
          <p:cNvSpPr>
            <a:spLocks noGrp="1"/>
          </p:cNvSpPr>
          <p:nvPr>
            <p:ph type="sldNum" sz="quarter" idx="4"/>
          </p:nvPr>
        </p:nvSpPr>
        <p:spPr bwMode="gray">
          <a:xfrm>
            <a:off x="10352540" y="295729"/>
            <a:ext cx="838199" cy="767687"/>
          </a:xfrm>
          <a:prstGeom prst="rect"/>
        </p:spPr>
        <p:txBody>
          <a:bodyPr anchor="b" bIns="45720" lIns="91440" rIns="91440" rtlCol="0" tIns="45720" vert="horz"/>
          <a:lstStyle>
            <a:lvl1pPr algn="ctr">
              <a:defRPr b="0" sz="2800" i="0">
                <a:solidFill>
                  <a:schemeClr val="tx1">
                    <a:tint val="75000"/>
                  </a:schemeClr>
                </a:solidFill>
              </a:defRPr>
            </a:lvl1pPr>
          </a:lstStyle>
          <a:p>
            <a:fld id="{B2475FD2-D2AB-49DF-9E26-10B4D840C91C}" type="slidenum">
              <a:rPr lang="en-IN" smtClean="0"/>
              <a:t>‹#›</a:t>
            </a:fld>
            <a:endParaRPr lang="en-IN"/>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b="0" sz="420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lumMod val="60000"/>
            <a:lumOff val="40000"/>
          </a:schemeClr>
        </a:buClr>
        <a:buSzPct val="80000"/>
        <a:buFont typeface="Wingdings 3" charset="2"/>
        <a:buChar char=""/>
        <a:defRPr b="0" sz="2000" i="0" kern="1200">
          <a:solidFill>
            <a:schemeClr val="tx1"/>
          </a:solidFill>
          <a:latin typeface="+mj-lt"/>
          <a:ea typeface="+mj-ea"/>
          <a:cs typeface="+mj-cs"/>
        </a:defRPr>
      </a:lvl1pPr>
      <a:lvl2pPr algn="l" defTabSz="457200" eaLnBrk="1" hangingPunct="1" indent="-285750" latinLnBrk="0" marL="742950" rtl="0">
        <a:spcBef>
          <a:spcPts val="1000"/>
        </a:spcBef>
        <a:spcAft>
          <a:spcPts val="0"/>
        </a:spcAft>
        <a:buClr>
          <a:schemeClr val="accent1">
            <a:lumMod val="60000"/>
            <a:lumOff val="40000"/>
          </a:schemeClr>
        </a:buClr>
        <a:buSzPct val="80000"/>
        <a:buFont typeface="Wingdings 3" charset="2"/>
        <a:buChar char=""/>
        <a:defRPr b="0" sz="1800" i="0" kern="1200">
          <a:solidFill>
            <a:schemeClr val="tx1"/>
          </a:solidFill>
          <a:latin typeface="+mj-lt"/>
          <a:ea typeface="+mj-ea"/>
          <a:cs typeface="+mj-cs"/>
        </a:defRPr>
      </a:lvl2pPr>
      <a:lvl3pPr algn="l" defTabSz="457200" eaLnBrk="1" hangingPunct="1" indent="-228600" latinLnBrk="0" marL="1143000" rtl="0">
        <a:spcBef>
          <a:spcPts val="1000"/>
        </a:spcBef>
        <a:spcAft>
          <a:spcPts val="0"/>
        </a:spcAft>
        <a:buClr>
          <a:schemeClr val="accent1">
            <a:lumMod val="60000"/>
            <a:lumOff val="40000"/>
          </a:schemeClr>
        </a:buClr>
        <a:buSzPct val="80000"/>
        <a:buFont typeface="Wingdings 3" charset="2"/>
        <a:buChar char=""/>
        <a:defRPr b="0" sz="1600" i="0" kern="1200">
          <a:solidFill>
            <a:schemeClr val="tx1"/>
          </a:solidFill>
          <a:latin typeface="+mj-lt"/>
          <a:ea typeface="+mj-ea"/>
          <a:cs typeface="+mj-cs"/>
        </a:defRPr>
      </a:lvl3pPr>
      <a:lvl4pPr algn="l" defTabSz="457200" eaLnBrk="1" hangingPunct="1" indent="-228600" latinLnBrk="0" marL="1600200" rtl="0">
        <a:spcBef>
          <a:spcPts val="1000"/>
        </a:spcBef>
        <a:spcAft>
          <a:spcPts val="0"/>
        </a:spcAft>
        <a:buClr>
          <a:schemeClr val="accent1">
            <a:lumMod val="60000"/>
            <a:lumOff val="40000"/>
          </a:schemeClr>
        </a:buClr>
        <a:buSzPct val="80000"/>
        <a:buFont typeface="Wingdings 3" charset="2"/>
        <a:buChar char=""/>
        <a:defRPr b="0" sz="1400" i="0" kern="1200">
          <a:solidFill>
            <a:schemeClr val="tx1"/>
          </a:solidFill>
          <a:latin typeface="+mj-lt"/>
          <a:ea typeface="+mj-ea"/>
          <a:cs typeface="+mj-cs"/>
        </a:defRPr>
      </a:lvl4pPr>
      <a:lvl5pPr algn="l" defTabSz="457200" eaLnBrk="1" hangingPunct="1" indent="-228600" latinLnBrk="0" marL="2057400" rtl="0">
        <a:spcBef>
          <a:spcPts val="1000"/>
        </a:spcBef>
        <a:spcAft>
          <a:spcPts val="0"/>
        </a:spcAft>
        <a:buClr>
          <a:schemeClr val="accent1">
            <a:lumMod val="60000"/>
            <a:lumOff val="40000"/>
          </a:schemeClr>
        </a:buClr>
        <a:buSzPct val="80000"/>
        <a:buFont typeface="Wingdings 3" charset="2"/>
        <a:buChar char=""/>
        <a:defRPr b="0" sz="1400" i="0" kern="1200">
          <a:solidFill>
            <a:schemeClr val="tx1"/>
          </a:solidFill>
          <a:latin typeface="+mj-lt"/>
          <a:ea typeface="+mj-ea"/>
          <a:cs typeface="+mj-cs"/>
        </a:defRPr>
      </a:lvl5pPr>
      <a:lvl6pPr algn="l" defTabSz="457200" eaLnBrk="1" hangingPunct="1" indent="-228600" latinLnBrk="0" marL="2514600" rtl="0">
        <a:spcBef>
          <a:spcPts val="1000"/>
        </a:spcBef>
        <a:spcAft>
          <a:spcPts val="0"/>
        </a:spcAft>
        <a:buClr>
          <a:schemeClr val="accent1">
            <a:lumMod val="60000"/>
            <a:lumOff val="40000"/>
          </a:schemeClr>
        </a:buClr>
        <a:buSzPct val="80000"/>
        <a:buFont typeface="Wingdings 3" charset="2"/>
        <a:buChar char=""/>
        <a:defRPr b="0" sz="1400" i="0" kern="1200">
          <a:solidFill>
            <a:schemeClr val="tx1"/>
          </a:solidFill>
          <a:latin typeface="+mj-lt"/>
          <a:ea typeface="+mj-ea"/>
          <a:cs typeface="+mj-cs"/>
        </a:defRPr>
      </a:lvl6pPr>
      <a:lvl7pPr algn="l" defTabSz="457200" eaLnBrk="1" hangingPunct="1" indent="-228600" latinLnBrk="0" marL="2971800" rtl="0">
        <a:spcBef>
          <a:spcPts val="1000"/>
        </a:spcBef>
        <a:spcAft>
          <a:spcPts val="0"/>
        </a:spcAft>
        <a:buClr>
          <a:schemeClr val="accent1">
            <a:lumMod val="60000"/>
            <a:lumOff val="40000"/>
          </a:schemeClr>
        </a:buClr>
        <a:buSzPct val="80000"/>
        <a:buFont typeface="Wingdings 3" charset="2"/>
        <a:buChar char=""/>
        <a:defRPr b="0" sz="1400" i="0" kern="1200">
          <a:solidFill>
            <a:schemeClr val="tx1"/>
          </a:solidFill>
          <a:latin typeface="+mj-lt"/>
          <a:ea typeface="+mj-ea"/>
          <a:cs typeface="+mj-cs"/>
        </a:defRPr>
      </a:lvl7pPr>
      <a:lvl8pPr algn="l" defTabSz="457200" eaLnBrk="1" hangingPunct="1" indent="-228600" latinLnBrk="0" marL="3429000" rtl="0">
        <a:spcBef>
          <a:spcPts val="1000"/>
        </a:spcBef>
        <a:spcAft>
          <a:spcPts val="0"/>
        </a:spcAft>
        <a:buClr>
          <a:schemeClr val="accent1">
            <a:lumMod val="60000"/>
            <a:lumOff val="40000"/>
          </a:schemeClr>
        </a:buClr>
        <a:buSzPct val="80000"/>
        <a:buFont typeface="Wingdings 3" charset="2"/>
        <a:buChar char=""/>
        <a:defRPr b="0" sz="1400" i="0" kern="1200">
          <a:solidFill>
            <a:schemeClr val="tx1"/>
          </a:solidFill>
          <a:latin typeface="+mj-lt"/>
          <a:ea typeface="+mj-ea"/>
          <a:cs typeface="+mj-cs"/>
        </a:defRPr>
      </a:lvl8pPr>
      <a:lvl9pPr algn="l" defTabSz="457200" eaLnBrk="1" hangingPunct="1" indent="-228600" latinLnBrk="0" marL="3886200" rtl="0">
        <a:spcBef>
          <a:spcPts val="1000"/>
        </a:spcBef>
        <a:spcAft>
          <a:spcPts val="0"/>
        </a:spcAft>
        <a:buClr>
          <a:schemeClr val="accent1">
            <a:lumMod val="60000"/>
            <a:lumOff val="40000"/>
          </a:schemeClr>
        </a:buClr>
        <a:buSzPct val="80000"/>
        <a:buFont typeface="Wingdings 3" charset="2"/>
        <a:buChar char=""/>
        <a:defRPr b="0" sz="1400" i="0" kern="1200">
          <a:solidFill>
            <a:schemeClr val="tx1"/>
          </a:solidFill>
          <a:latin typeface="+mj-lt"/>
          <a:ea typeface="+mj-ea"/>
          <a:cs typeface="+mj-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2"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3" name="Title 4"/>
          <p:cNvSpPr txBox="1"/>
          <p:nvPr/>
        </p:nvSpPr>
        <p:spPr>
          <a:xfrm>
            <a:off x="535670" y="844659"/>
            <a:ext cx="11029616" cy="530296"/>
          </a:xfrm>
          <a:prstGeom prst="rect"/>
        </p:spPr>
        <p:txBody>
          <a:bodyPr anchor="b" bIns="45720" lIns="91440" rIns="91440" rtlCol="0" tIns="45720" vert="horz">
            <a:normAutofit fontScale="97727"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5"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0"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1" name="Title 1"/>
          <p:cNvSpPr>
            <a:spLocks noGrp="1"/>
          </p:cNvSpPr>
          <p:nvPr>
            <p:ph type="ctrTitle"/>
          </p:nvPr>
        </p:nvSpPr>
        <p:spPr>
          <a:xfrm>
            <a:off x="1151290" y="1669235"/>
            <a:ext cx="9144000" cy="977778"/>
          </a:xfrm>
        </p:spPr>
        <p:txBody>
          <a:bodyPr>
            <a:normAutofit/>
            <a:scene3d>
              <a:camera prst="orthographicFront"/>
              <a:lightRig dir="t" rig="harsh"/>
            </a:scene3d>
            <a:sp3d extrusionH="57150" prstMaterial="matte">
              <a:bevelT w="63500" h="12700" prst="angle"/>
              <a:contourClr>
                <a:schemeClr val="bg1">
                  <a:lumMod val="65000"/>
                </a:schemeClr>
              </a:contourClr>
            </a:sp3d>
          </a:bodyPr>
          <a:p>
            <a:pPr algn="ctr"/>
            <a:r>
              <a:rPr b="1" cap="none" dirty="0" sz="5400" lang="en-US" smtClean="0">
                <a:solidFill>
                  <a:schemeClr val="accent3"/>
                </a:solidFill>
                <a:latin typeface="Arial" panose="020B0604020202020204" pitchFamily="34" charset="0"/>
                <a:cs typeface="Arial" panose="020B0604020202020204" pitchFamily="34" charset="0"/>
              </a:rPr>
              <a:t>KEYLOGGER</a:t>
            </a:r>
            <a:endParaRPr b="1" cap="none" dirty="0" sz="5400" lang="en-US">
              <a:solidFill>
                <a:schemeClr val="accent3"/>
              </a:solidFill>
              <a:latin typeface="Arial" panose="020B0604020202020204" pitchFamily="34" charset="0"/>
              <a:cs typeface="Arial" panose="020B0604020202020204" pitchFamily="34" charset="0"/>
            </a:endParaRPr>
          </a:p>
        </p:txBody>
      </p:sp>
      <p:sp>
        <p:nvSpPr>
          <p:cNvPr id="1048592" name="TextBox 3"/>
          <p:cNvSpPr txBox="1"/>
          <p:nvPr/>
        </p:nvSpPr>
        <p:spPr>
          <a:xfrm>
            <a:off x="3533166" y="4905020"/>
            <a:ext cx="7980183" cy="1056639"/>
          </a:xfrm>
          <a:prstGeom prst="rect"/>
          <a:noFill/>
        </p:spPr>
        <p:txBody>
          <a:bodyPr anchor="t" bIns="45720" lIns="91440" rIns="91440" rtlCol="0" tIns="45720" wrap="square">
            <a:spAutoFit/>
          </a:bodyPr>
          <a:p>
            <a:pPr algn="r"/>
            <a:r>
              <a:rPr b="1" dirty="0" sz="2000" lang="en-US">
                <a:ln w="6600">
                  <a:solidFill>
                    <a:schemeClr val="accent2"/>
                  </a:solidFill>
                  <a:prstDash val="solid"/>
                </a:ln>
                <a:solidFill>
                  <a:srgbClr val="FFFFFF"/>
                </a:solidFill>
                <a:effectLst>
                  <a:outerShdw algn="tl" dir="2700000" dist="38100" rotWithShape="0">
                    <a:schemeClr val="accent2"/>
                  </a:outerShdw>
                </a:effectLst>
                <a:latin typeface="Arial" pitchFamily="34" charset="0"/>
                <a:cs typeface="Arial" pitchFamily="34" charset="0"/>
              </a:rPr>
              <a:t>Presented By:</a:t>
            </a:r>
          </a:p>
          <a:p>
            <a:pPr algn="r"/>
            <a:r>
              <a:rPr b="1" dirty="0" sz="2000" lang="en-US" err="1" smtClean="0">
                <a:ln w="6600">
                  <a:solidFill>
                    <a:schemeClr val="accent2"/>
                  </a:solidFill>
                  <a:prstDash val="solid"/>
                </a:ln>
                <a:solidFill>
                  <a:srgbClr val="FFFFFF"/>
                </a:solidFill>
                <a:effectLst>
                  <a:outerShdw algn="tl" dir="2700000" dist="38100" rotWithShape="0">
                    <a:schemeClr val="accent2"/>
                  </a:outerShdw>
                </a:effectLst>
                <a:latin typeface="Arial"/>
                <a:cs typeface="Arial"/>
              </a:rPr>
              <a:t>I</a:t>
            </a:r>
            <a:r>
              <a:rPr b="1" dirty="0" sz="2000" lang="en-US" err="1" smtClean="0">
                <a:ln w="6600">
                  <a:solidFill>
                    <a:schemeClr val="accent2"/>
                  </a:solidFill>
                  <a:prstDash val="solid"/>
                </a:ln>
                <a:solidFill>
                  <a:srgbClr val="FFFFFF"/>
                </a:solidFill>
                <a:effectLst>
                  <a:outerShdw algn="tl" dir="2700000" dist="38100" rotWithShape="0">
                    <a:schemeClr val="accent2"/>
                  </a:outerShdw>
                </a:effectLst>
                <a:latin typeface="Arial"/>
                <a:cs typeface="Arial"/>
              </a:rPr>
              <a:t>.</a:t>
            </a:r>
            <a:r>
              <a:rPr b="1" dirty="0" sz="2000" lang="en-US" err="1" smtClean="0">
                <a:ln w="6600">
                  <a:solidFill>
                    <a:schemeClr val="accent2"/>
                  </a:solidFill>
                  <a:prstDash val="solid"/>
                </a:ln>
                <a:solidFill>
                  <a:srgbClr val="FFFFFF"/>
                </a:solidFill>
                <a:effectLst>
                  <a:outerShdw algn="tl" dir="2700000" dist="38100" rotWithShape="0">
                    <a:schemeClr val="accent2"/>
                  </a:outerShdw>
                </a:effectLst>
                <a:latin typeface="Arial"/>
                <a:cs typeface="Arial"/>
              </a:rPr>
              <a:t>D</a:t>
            </a:r>
            <a:r>
              <a:rPr b="1" dirty="0" sz="2000" lang="en-US" err="1" smtClean="0">
                <a:ln w="6600">
                  <a:solidFill>
                    <a:schemeClr val="accent2"/>
                  </a:solidFill>
                  <a:prstDash val="solid"/>
                </a:ln>
                <a:solidFill>
                  <a:srgbClr val="FFFFFF"/>
                </a:solidFill>
                <a:effectLst>
                  <a:outerShdw algn="tl" dir="2700000" dist="38100" rotWithShape="0">
                    <a:schemeClr val="accent2"/>
                  </a:outerShdw>
                </a:effectLst>
                <a:latin typeface="Arial"/>
                <a:cs typeface="Arial"/>
              </a:rPr>
              <a:t>i</a:t>
            </a:r>
            <a:r>
              <a:rPr b="1" dirty="0" sz="2000" lang="en-US" err="1" smtClean="0">
                <a:ln w="6600">
                  <a:solidFill>
                    <a:schemeClr val="accent2"/>
                  </a:solidFill>
                  <a:prstDash val="solid"/>
                </a:ln>
                <a:solidFill>
                  <a:srgbClr val="FFFFFF"/>
                </a:solidFill>
                <a:effectLst>
                  <a:outerShdw algn="tl" dir="2700000" dist="38100" rotWithShape="0">
                    <a:schemeClr val="accent2"/>
                  </a:outerShdw>
                </a:effectLst>
                <a:latin typeface="Arial"/>
                <a:cs typeface="Arial"/>
              </a:rPr>
              <a:t>n</a:t>
            </a:r>
            <a:r>
              <a:rPr b="1" dirty="0" sz="2000" lang="en-US" err="1" smtClean="0">
                <a:ln w="6600">
                  <a:solidFill>
                    <a:schemeClr val="accent2"/>
                  </a:solidFill>
                  <a:prstDash val="solid"/>
                </a:ln>
                <a:solidFill>
                  <a:srgbClr val="FFFFFF"/>
                </a:solidFill>
                <a:effectLst>
                  <a:outerShdw algn="tl" dir="2700000" dist="38100" rotWithShape="0">
                    <a:schemeClr val="accent2"/>
                  </a:outerShdw>
                </a:effectLst>
                <a:latin typeface="Arial"/>
                <a:cs typeface="Arial"/>
              </a:rPr>
              <a:t>e</a:t>
            </a:r>
            <a:r>
              <a:rPr b="1" dirty="0" sz="2000" lang="en-US" err="1" smtClean="0">
                <a:ln w="6600">
                  <a:solidFill>
                    <a:schemeClr val="accent2"/>
                  </a:solidFill>
                  <a:prstDash val="solid"/>
                </a:ln>
                <a:solidFill>
                  <a:srgbClr val="FFFFFF"/>
                </a:solidFill>
                <a:effectLst>
                  <a:outerShdw algn="tl" dir="2700000" dist="38100" rotWithShape="0">
                    <a:schemeClr val="accent2"/>
                  </a:outerShdw>
                </a:effectLst>
                <a:latin typeface="Arial"/>
                <a:cs typeface="Arial"/>
              </a:rPr>
              <a:t>s</a:t>
            </a:r>
            <a:r>
              <a:rPr b="1" dirty="0" sz="2000" lang="en-US" err="1" smtClean="0">
                <a:ln w="6600">
                  <a:solidFill>
                    <a:schemeClr val="accent2"/>
                  </a:solidFill>
                  <a:prstDash val="solid"/>
                </a:ln>
                <a:solidFill>
                  <a:srgbClr val="FFFFFF"/>
                </a:solidFill>
                <a:effectLst>
                  <a:outerShdw algn="tl" dir="2700000" dist="38100" rotWithShape="0">
                    <a:schemeClr val="accent2"/>
                  </a:outerShdw>
                </a:effectLst>
                <a:latin typeface="Arial"/>
                <a:cs typeface="Arial"/>
              </a:rPr>
              <a:t>h</a:t>
            </a:r>
            <a:r>
              <a:rPr b="1" dirty="0" sz="2000" lang="en-US" err="1" smtClean="0">
                <a:ln w="6600">
                  <a:solidFill>
                    <a:schemeClr val="accent2"/>
                  </a:solidFill>
                  <a:prstDash val="solid"/>
                </a:ln>
                <a:solidFill>
                  <a:srgbClr val="FFFFFF"/>
                </a:solidFill>
                <a:effectLst>
                  <a:outerShdw algn="tl" dir="2700000" dist="38100" rotWithShape="0">
                    <a:schemeClr val="accent2"/>
                  </a:outerShdw>
                </a:effectLst>
                <a:latin typeface="Arial"/>
                <a:cs typeface="Arial"/>
              </a:rPr>
              <a:t>k</a:t>
            </a:r>
            <a:r>
              <a:rPr b="1" dirty="0" sz="2000" lang="en-US" err="1" smtClean="0">
                <a:ln w="6600">
                  <a:solidFill>
                    <a:schemeClr val="accent2"/>
                  </a:solidFill>
                  <a:prstDash val="solid"/>
                </a:ln>
                <a:solidFill>
                  <a:srgbClr val="FFFFFF"/>
                </a:solidFill>
                <a:effectLst>
                  <a:outerShdw algn="tl" dir="2700000" dist="38100" rotWithShape="0">
                    <a:schemeClr val="accent2"/>
                  </a:outerShdw>
                </a:effectLst>
                <a:latin typeface="Arial"/>
                <a:cs typeface="Arial"/>
              </a:rPr>
              <a:t>a</a:t>
            </a:r>
            <a:r>
              <a:rPr b="1" dirty="0" sz="2000" lang="en-US" err="1" smtClean="0">
                <a:ln w="6600">
                  <a:solidFill>
                    <a:schemeClr val="accent2"/>
                  </a:solidFill>
                  <a:prstDash val="solid"/>
                </a:ln>
                <a:solidFill>
                  <a:srgbClr val="FFFFFF"/>
                </a:solidFill>
                <a:effectLst>
                  <a:outerShdw algn="tl" dir="2700000" dist="38100" rotWithShape="0">
                    <a:schemeClr val="accent2"/>
                  </a:outerShdw>
                </a:effectLst>
                <a:latin typeface="Arial"/>
                <a:cs typeface="Arial"/>
              </a:rPr>
              <a:t>r</a:t>
            </a:r>
            <a:r>
              <a:rPr b="1" dirty="0" sz="2000" lang="en-US" err="1" smtClean="0">
                <a:ln w="6600">
                  <a:solidFill>
                    <a:schemeClr val="accent2"/>
                  </a:solidFill>
                  <a:prstDash val="solid"/>
                </a:ln>
                <a:solidFill>
                  <a:srgbClr val="FFFFFF"/>
                </a:solidFill>
                <a:effectLst>
                  <a:outerShdw algn="tl" dir="2700000" dist="38100" rotWithShape="0">
                    <a:schemeClr val="accent2"/>
                  </a:outerShdw>
                </a:effectLst>
                <a:latin typeface="Arial"/>
                <a:cs typeface="Arial"/>
              </a:rPr>
              <a:t>a</a:t>
            </a:r>
            <a:r>
              <a:rPr b="1" dirty="0" sz="2000" lang="en-US" err="1" smtClean="0">
                <a:ln w="6600">
                  <a:solidFill>
                    <a:schemeClr val="accent2"/>
                  </a:solidFill>
                  <a:prstDash val="solid"/>
                </a:ln>
                <a:solidFill>
                  <a:srgbClr val="FFFFFF"/>
                </a:solidFill>
                <a:effectLst>
                  <a:outerShdw algn="tl" dir="2700000" dist="38100" rotWithShape="0">
                    <a:schemeClr val="accent2"/>
                  </a:outerShdw>
                </a:effectLst>
                <a:latin typeface="Arial"/>
                <a:cs typeface="Arial"/>
              </a:rPr>
              <a:t>n</a:t>
            </a:r>
            <a:endParaRPr b="1" dirty="0" sz="2000" lang="en-US" smtClean="0">
              <a:ln w="6600">
                <a:solidFill>
                  <a:schemeClr val="accent2"/>
                </a:solidFill>
                <a:prstDash val="solid"/>
              </a:ln>
              <a:solidFill>
                <a:srgbClr val="FFFFFF"/>
              </a:solidFill>
              <a:effectLst>
                <a:outerShdw algn="tl" dir="2700000" dist="38100" rotWithShape="0">
                  <a:schemeClr val="accent2"/>
                </a:outerShdw>
              </a:effectLst>
              <a:latin typeface="Arial"/>
              <a:cs typeface="Arial"/>
            </a:endParaRPr>
          </a:p>
          <a:p>
            <a:pPr algn="r"/>
            <a:r>
              <a:rPr b="1" dirty="0" sz="2000" lang="en-US" err="1" smtClean="0">
                <a:ln w="6600">
                  <a:solidFill>
                    <a:schemeClr val="accent2"/>
                  </a:solidFill>
                  <a:prstDash val="solid"/>
                </a:ln>
                <a:solidFill>
                  <a:srgbClr val="FFFFFF"/>
                </a:solidFill>
                <a:effectLst>
                  <a:outerShdw algn="tl" dir="2700000" dist="38100" rotWithShape="0">
                    <a:schemeClr val="accent2"/>
                  </a:outerShdw>
                </a:effectLst>
                <a:latin typeface="Arial"/>
                <a:cs typeface="Arial"/>
              </a:rPr>
              <a:t>Jayaraj</a:t>
            </a:r>
            <a:r>
              <a:rPr b="1" dirty="0" sz="2000" lang="en-US" smtClean="0">
                <a:ln w="6600">
                  <a:solidFill>
                    <a:schemeClr val="accent2"/>
                  </a:solidFill>
                  <a:prstDash val="solid"/>
                </a:ln>
                <a:solidFill>
                  <a:srgbClr val="FFFFFF"/>
                </a:solidFill>
                <a:effectLst>
                  <a:outerShdw algn="tl" dir="2700000" dist="38100" rotWithShape="0">
                    <a:schemeClr val="accent2"/>
                  </a:outerShdw>
                </a:effectLst>
                <a:latin typeface="Arial"/>
                <a:cs typeface="Arial"/>
              </a:rPr>
              <a:t> </a:t>
            </a:r>
            <a:r>
              <a:rPr b="1" dirty="0" sz="2000" lang="en-US" err="1" smtClean="0">
                <a:ln w="6600">
                  <a:solidFill>
                    <a:schemeClr val="accent2"/>
                  </a:solidFill>
                  <a:prstDash val="solid"/>
                </a:ln>
                <a:solidFill>
                  <a:srgbClr val="FFFFFF"/>
                </a:solidFill>
                <a:effectLst>
                  <a:outerShdw algn="tl" dir="2700000" dist="38100" rotWithShape="0">
                    <a:schemeClr val="accent2"/>
                  </a:outerShdw>
                </a:effectLst>
                <a:latin typeface="Arial"/>
                <a:cs typeface="Arial"/>
              </a:rPr>
              <a:t>Annapackiam</a:t>
            </a:r>
            <a:r>
              <a:rPr b="1" dirty="0" sz="2000" lang="en-US" smtClean="0">
                <a:ln w="6600">
                  <a:solidFill>
                    <a:schemeClr val="accent2"/>
                  </a:solidFill>
                  <a:prstDash val="solid"/>
                </a:ln>
                <a:solidFill>
                  <a:srgbClr val="FFFFFF"/>
                </a:solidFill>
                <a:effectLst>
                  <a:outerShdw algn="tl" dir="2700000" dist="38100" rotWithShape="0">
                    <a:schemeClr val="accent2"/>
                  </a:outerShdw>
                </a:effectLst>
                <a:latin typeface="Arial"/>
                <a:cs typeface="Arial"/>
              </a:rPr>
              <a:t> </a:t>
            </a:r>
            <a:r>
              <a:rPr b="1" dirty="0" sz="2000" lang="en-US" smtClean="0">
                <a:ln w="6600">
                  <a:solidFill>
                    <a:schemeClr val="accent2"/>
                  </a:solidFill>
                  <a:prstDash val="solid"/>
                </a:ln>
                <a:solidFill>
                  <a:srgbClr val="FFFFFF"/>
                </a:solidFill>
                <a:effectLst>
                  <a:outerShdw algn="tl" dir="2700000" dist="38100" rotWithShape="0">
                    <a:schemeClr val="accent2"/>
                  </a:outerShdw>
                </a:effectLst>
                <a:latin typeface="Arial"/>
                <a:cs typeface="Arial"/>
              </a:rPr>
              <a:t>CSI</a:t>
            </a:r>
            <a:r>
              <a:rPr b="1" dirty="0" sz="2000" lang="en-US" smtClean="0">
                <a:ln w="6600">
                  <a:solidFill>
                    <a:schemeClr val="accent2"/>
                  </a:solidFill>
                  <a:prstDash val="solid"/>
                </a:ln>
                <a:solidFill>
                  <a:srgbClr val="FFFFFF"/>
                </a:solidFill>
                <a:effectLst>
                  <a:outerShdw algn="tl" dir="2700000" dist="38100" rotWithShape="0">
                    <a:schemeClr val="accent2"/>
                  </a:outerShdw>
                </a:effectLst>
                <a:latin typeface="Arial"/>
                <a:cs typeface="Arial"/>
              </a:rPr>
              <a:t> </a:t>
            </a:r>
            <a:r>
              <a:rPr b="1" dirty="0" sz="2000" lang="en-US" smtClean="0">
                <a:ln w="6600">
                  <a:solidFill>
                    <a:schemeClr val="accent2"/>
                  </a:solidFill>
                  <a:prstDash val="solid"/>
                </a:ln>
                <a:solidFill>
                  <a:srgbClr val="FFFFFF"/>
                </a:solidFill>
                <a:effectLst>
                  <a:outerShdw algn="tl" dir="2700000" dist="38100" rotWithShape="0">
                    <a:schemeClr val="accent2"/>
                  </a:outerShdw>
                </a:effectLst>
                <a:latin typeface="Arial"/>
                <a:cs typeface="Arial"/>
              </a:rPr>
              <a:t>College Of Engineering</a:t>
            </a:r>
            <a:endParaRPr b="1" dirty="0" sz="2000" lang="en-US" smtClean="0">
              <a:ln w="6600">
                <a:solidFill>
                  <a:schemeClr val="accent2"/>
                </a:solidFill>
                <a:prstDash val="solid"/>
              </a:ln>
              <a:solidFill>
                <a:srgbClr val="FFFFFF"/>
              </a:solidFill>
              <a:effectLst>
                <a:outerShdw algn="tl" dir="2700000" dist="38100" rotWithShape="0">
                  <a:schemeClr val="accent2"/>
                </a:outerShdw>
              </a:effectLst>
              <a:latin typeface="Arial"/>
              <a:cs typeface="Arial"/>
            </a:endParaRPr>
          </a:p>
          <a:p>
            <a:pPr algn="r"/>
            <a:r>
              <a:rPr b="1" dirty="0" sz="2000" lang="en-US" smtClean="0">
                <a:ln w="6600">
                  <a:solidFill>
                    <a:schemeClr val="accent2"/>
                  </a:solidFill>
                  <a:prstDash val="solid"/>
                </a:ln>
                <a:solidFill>
                  <a:srgbClr val="FFFFFF"/>
                </a:solidFill>
                <a:effectLst>
                  <a:outerShdw algn="tl" dir="2700000" dist="38100" rotWithShape="0">
                    <a:schemeClr val="accent2"/>
                  </a:outerShdw>
                </a:effectLst>
                <a:latin typeface="Arial"/>
                <a:cs typeface="Arial"/>
              </a:rPr>
              <a:t>B.E/CSE</a:t>
            </a:r>
            <a:endParaRPr b="1" dirty="0" sz="2000" lang="en-US">
              <a:ln w="6600">
                <a:solidFill>
                  <a:schemeClr val="accent2"/>
                </a:solidFill>
                <a:prstDash val="solid"/>
              </a:ln>
              <a:solidFill>
                <a:srgbClr val="FFFFFF"/>
              </a:solidFill>
              <a:effectLst>
                <a:outerShdw algn="tl" dir="2700000" dist="38100" rotWithShape="0">
                  <a:schemeClr val="accent2"/>
                </a:outerShdw>
              </a:effectLst>
              <a:latin typeface="Arial"/>
              <a:cs typeface="Arial"/>
            </a:endParaRPr>
          </a:p>
        </p:txBody>
      </p:sp>
      <p:sp>
        <p:nvSpPr>
          <p:cNvPr id="1048716" name=""/>
          <p:cNvSpPr txBox="1"/>
          <p:nvPr/>
        </p:nvSpPr>
        <p:spPr>
          <a:xfrm>
            <a:off x="4096000" y="3219450"/>
            <a:ext cx="4000000" cy="41910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8" name="Title 1"/>
          <p:cNvSpPr>
            <a:spLocks noGrp="1"/>
          </p:cNvSpPr>
          <p:nvPr>
            <p:ph type="title"/>
          </p:nvPr>
        </p:nvSpPr>
        <p:spPr>
          <a:xfrm>
            <a:off x="849573" y="558468"/>
            <a:ext cx="10515600" cy="1325563"/>
          </a:xfrm>
        </p:spPr>
        <p:txBody>
          <a:bodyPr/>
          <a:p>
            <a:r>
              <a:rPr b="1" dirty="0" lang="en-US">
                <a:solidFill>
                  <a:schemeClr val="tx1">
                    <a:lumMod val="85000"/>
                  </a:schemeClr>
                </a:solidFill>
                <a:latin typeface="Arial" panose="020B0604020202020204" pitchFamily="34" charset="0"/>
                <a:cs typeface="Arial" panose="020B0604020202020204" pitchFamily="34" charset="0"/>
              </a:rPr>
              <a:t>OUTLINE</a:t>
            </a:r>
          </a:p>
        </p:txBody>
      </p:sp>
      <p:sp>
        <p:nvSpPr>
          <p:cNvPr id="1048599" name="Content Placeholder 2"/>
          <p:cNvSpPr>
            <a:spLocks noGrp="1"/>
          </p:cNvSpPr>
          <p:nvPr>
            <p:ph idx="1"/>
          </p:nvPr>
        </p:nvSpPr>
        <p:spPr>
          <a:xfrm>
            <a:off x="597863" y="1221249"/>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transition spd="slow">
    <p:wipe/>
  </p:transition>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0" name="Title 4"/>
          <p:cNvSpPr>
            <a:spLocks noGrp="1"/>
          </p:cNvSpPr>
          <p:nvPr>
            <p:ph type="title"/>
          </p:nvPr>
        </p:nvSpPr>
        <p:spPr/>
        <p:txBody>
          <a:bodyPr>
            <a:normAutofit/>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601" name="Content Placeholder 1"/>
          <p:cNvSpPr>
            <a:spLocks noGrp="1"/>
          </p:cNvSpPr>
          <p:nvPr>
            <p:ph idx="1"/>
          </p:nvPr>
        </p:nvSpPr>
        <p:spPr>
          <a:xfrm>
            <a:off x="604803" y="1218582"/>
            <a:ext cx="11029615" cy="4673324"/>
          </a:xfrm>
        </p:spPr>
        <p:txBody>
          <a:bodyPr>
            <a:normAutofit lnSpcReduction="10000"/>
          </a:bodyPr>
          <a:p>
            <a:pPr algn="just" indent="0" marL="0">
              <a:buNone/>
            </a:pPr>
            <a:r>
              <a:rPr dirty="0" sz="3200" lang="en-US" smtClean="0">
                <a:solidFill>
                  <a:srgbClr val="0F0F0F"/>
                </a:solidFill>
                <a:ea typeface="+mn-lt"/>
                <a:cs typeface="+mn-lt"/>
              </a:rPr>
              <a:t> In today's digital age, where </a:t>
            </a:r>
            <a:r>
              <a:rPr dirty="0" sz="3200" lang="en-US" err="1" smtClean="0">
                <a:solidFill>
                  <a:srgbClr val="0F0F0F"/>
                </a:solidFill>
                <a:ea typeface="+mn-lt"/>
                <a:cs typeface="+mn-lt"/>
              </a:rPr>
              <a:t>cybersecurity</a:t>
            </a:r>
            <a:r>
              <a:rPr dirty="0" sz="3200" lang="en-US" smtClean="0">
                <a:solidFill>
                  <a:srgbClr val="0F0F0F"/>
                </a:solidFill>
                <a:ea typeface="+mn-lt"/>
                <a:cs typeface="+mn-lt"/>
              </a:rPr>
              <a:t> threats loom large, one of the significant concerns is the proliferation of </a:t>
            </a:r>
            <a:r>
              <a:rPr dirty="0" sz="3200" lang="en-US" err="1" smtClean="0">
                <a:solidFill>
                  <a:srgbClr val="0F0F0F"/>
                </a:solidFill>
                <a:ea typeface="+mn-lt"/>
                <a:cs typeface="+mn-lt"/>
              </a:rPr>
              <a:t>keyloggers</a:t>
            </a:r>
            <a:r>
              <a:rPr dirty="0" sz="3200" lang="en-US" smtClean="0">
                <a:solidFill>
                  <a:srgbClr val="0F0F0F"/>
                </a:solidFill>
                <a:ea typeface="+mn-lt"/>
                <a:cs typeface="+mn-lt"/>
              </a:rPr>
              <a:t>, stealthy software tools designed to monitor and record keystrokes on a user's computer without their knowledge. </a:t>
            </a:r>
            <a:r>
              <a:rPr dirty="0" sz="3200" lang="en-US" err="1" smtClean="0">
                <a:solidFill>
                  <a:srgbClr val="0F0F0F"/>
                </a:solidFill>
                <a:ea typeface="+mn-lt"/>
                <a:cs typeface="+mn-lt"/>
              </a:rPr>
              <a:t>Keyloggers</a:t>
            </a:r>
            <a:r>
              <a:rPr dirty="0" sz="3200" lang="en-US"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dirty="0" sz="3200" lang="en-US" err="1" smtClean="0">
                <a:solidFill>
                  <a:srgbClr val="0F0F0F"/>
                </a:solidFill>
                <a:ea typeface="+mn-lt"/>
                <a:cs typeface="+mn-lt"/>
              </a:rPr>
              <a:t>breaches.project</a:t>
            </a:r>
            <a:r>
              <a:rPr dirty="0" sz="3200" lang="en-US" smtClean="0">
                <a:solidFill>
                  <a:srgbClr val="0F0F0F"/>
                </a:solidFill>
                <a:ea typeface="+mn-lt"/>
                <a:cs typeface="+mn-lt"/>
              </a:rPr>
              <a:t> problem statement for </a:t>
            </a:r>
            <a:r>
              <a:rPr dirty="0" sz="3200" lang="en-US" err="1" smtClean="0">
                <a:solidFill>
                  <a:srgbClr val="0F0F0F"/>
                </a:solidFill>
                <a:ea typeface="+mn-lt"/>
                <a:cs typeface="+mn-lt"/>
              </a:rPr>
              <a:t>keylogger</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2" name="Title 4"/>
          <p:cNvSpPr>
            <a:spLocks noGrp="1"/>
          </p:cNvSpPr>
          <p:nvPr>
            <p:ph type="title"/>
          </p:nvPr>
        </p:nvSpPr>
        <p:spPr/>
        <p:txBody>
          <a:bodyPr>
            <a:normAutofit/>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3"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a:cs typeface="Calibri"/>
            </a:endParaRPr>
          </a:p>
          <a:p>
            <a:pPr indent="-305435" marL="305435"/>
            <a:r>
              <a:rPr b="1" dirty="0"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dirty="0" sz="1200" lang="en-IN">
              <a:latin typeface="Calibri"/>
              <a:cs typeface="Calibri"/>
            </a:endParaRPr>
          </a:p>
          <a:p>
            <a:pPr indent="-305435" marL="305435"/>
            <a:r>
              <a:rPr b="1" dirty="0" sz="1200" lang="en-IN">
                <a:latin typeface="Calibri"/>
                <a:ea typeface="+mn-lt"/>
                <a:cs typeface="+mn-lt"/>
              </a:rPr>
              <a:t>Data Collection:</a:t>
            </a:r>
            <a:endParaRPr b="1" dirty="0" sz="1200" lang="en-IN">
              <a:latin typeface="Calibri"/>
              <a:cs typeface="Calibri"/>
            </a:endParaRPr>
          </a:p>
          <a:p>
            <a:pPr indent="-305435" lvl="1" marL="629920"/>
            <a:r>
              <a:rPr b="1" dirty="0" sz="1200" lang="en-IN">
                <a:latin typeface="Calibri"/>
                <a:ea typeface="+mn-lt"/>
                <a:cs typeface="+mn-lt"/>
              </a:rPr>
              <a:t>Gather historical data on bike rentals, including time, date, location, and other relevant factors.</a:t>
            </a:r>
            <a:endParaRPr b="1" dirty="0" sz="1200" lang="en-IN">
              <a:latin typeface="Calibri"/>
              <a:cs typeface="Calibri"/>
            </a:endParaRPr>
          </a:p>
          <a:p>
            <a:pPr indent="-305435" lvl="1" marL="629920"/>
            <a:r>
              <a:rPr b="1" dirty="0" sz="1200" lang="en-IN">
                <a:latin typeface="Calibri"/>
                <a:ea typeface="+mn-lt"/>
                <a:cs typeface="+mn-lt"/>
              </a:rPr>
              <a:t>Utilize real-time data sources, such as weather conditions, events, and holidays, to enhance prediction accuracy.</a:t>
            </a:r>
            <a:endParaRPr b="1" dirty="0" sz="1200" lang="en-IN">
              <a:latin typeface="Calibri"/>
              <a:cs typeface="Calibri"/>
            </a:endParaRPr>
          </a:p>
          <a:p>
            <a:pPr indent="-305435" marL="305435"/>
            <a:r>
              <a:rPr b="1" dirty="0" sz="1200" lang="en-IN">
                <a:latin typeface="Calibri"/>
                <a:ea typeface="+mn-lt"/>
                <a:cs typeface="+mn-lt"/>
              </a:rPr>
              <a:t>Data </a:t>
            </a:r>
            <a:r>
              <a:rPr b="1" dirty="0" sz="1200" lang="en-IN" err="1">
                <a:latin typeface="Calibri"/>
                <a:ea typeface="+mn-lt"/>
                <a:cs typeface="+mn-lt"/>
              </a:rPr>
              <a:t>Preprocessing</a:t>
            </a:r>
            <a:r>
              <a:rPr b="1" dirty="0" sz="1200" lang="en-IN">
                <a:latin typeface="Calibri"/>
                <a:ea typeface="+mn-lt"/>
                <a:cs typeface="+mn-lt"/>
              </a:rPr>
              <a:t>:</a:t>
            </a:r>
            <a:endParaRPr b="1" dirty="0" sz="1200" lang="en-IN">
              <a:latin typeface="Calibri"/>
              <a:cs typeface="Calibri"/>
            </a:endParaRPr>
          </a:p>
          <a:p>
            <a:pPr indent="-305435" lvl="1" marL="629920"/>
            <a:r>
              <a:rPr b="1" dirty="0" sz="1200" lang="en-IN">
                <a:latin typeface="Calibri"/>
                <a:ea typeface="+mn-lt"/>
                <a:cs typeface="+mn-lt"/>
              </a:rPr>
              <a:t>Clean and </a:t>
            </a:r>
            <a:r>
              <a:rPr b="1" dirty="0" sz="1200" lang="en-IN" err="1">
                <a:latin typeface="Calibri"/>
                <a:ea typeface="+mn-lt"/>
                <a:cs typeface="+mn-lt"/>
              </a:rPr>
              <a:t>preprocess</a:t>
            </a:r>
            <a:r>
              <a:rPr b="1" dirty="0" sz="1200" lang="en-IN">
                <a:latin typeface="Calibri"/>
                <a:ea typeface="+mn-lt"/>
                <a:cs typeface="+mn-lt"/>
              </a:rPr>
              <a:t> the collected data to handle missing values, outliers, and inconsistencies.</a:t>
            </a:r>
            <a:endParaRPr b="1" dirty="0" sz="1200" lang="en-IN">
              <a:latin typeface="Calibri"/>
              <a:cs typeface="Calibri"/>
            </a:endParaRPr>
          </a:p>
          <a:p>
            <a:pPr indent="-305435" lvl="1" marL="629920"/>
            <a:r>
              <a:rPr b="1" dirty="0" sz="1200" lang="en-IN">
                <a:latin typeface="Calibri"/>
                <a:ea typeface="+mn-lt"/>
                <a:cs typeface="+mn-lt"/>
              </a:rPr>
              <a:t>Feature engineering to extract relevant features from the data that might impact bike demand.</a:t>
            </a:r>
            <a:endParaRPr b="1" dirty="0" sz="1200" lang="en-IN">
              <a:latin typeface="Calibri"/>
              <a:cs typeface="Calibri"/>
            </a:endParaRPr>
          </a:p>
          <a:p>
            <a:pPr indent="-305435" marL="305435"/>
            <a:r>
              <a:rPr b="1" dirty="0" sz="1200" lang="en-IN">
                <a:latin typeface="Calibri"/>
                <a:ea typeface="+mn-lt"/>
                <a:cs typeface="+mn-lt"/>
              </a:rPr>
              <a:t>Machine Learning Algorithm:</a:t>
            </a:r>
            <a:endParaRPr b="1" dirty="0" sz="1200" lang="en-IN">
              <a:latin typeface="Calibri"/>
              <a:cs typeface="Calibri"/>
            </a:endParaRPr>
          </a:p>
          <a:p>
            <a:pPr indent="-305435" lvl="1" marL="629920"/>
            <a:r>
              <a:rPr b="1" dirty="0" sz="1200" lang="en-IN">
                <a:latin typeface="Calibri"/>
                <a:ea typeface="+mn-lt"/>
                <a:cs typeface="+mn-lt"/>
              </a:rPr>
              <a:t>Implement a machine learning algorithm, such as a time-series forecasting model (e.g., ARIMA, SARIMA, or LSTM), to predict bike counts based on historical patterns.</a:t>
            </a:r>
            <a:endParaRPr b="1" dirty="0" sz="1200" lang="en-IN">
              <a:latin typeface="Calibri"/>
              <a:cs typeface="Calibri"/>
            </a:endParaRPr>
          </a:p>
          <a:p>
            <a:pPr indent="-305435" lvl="1" marL="629920"/>
            <a:r>
              <a:rPr b="1" dirty="0" sz="1200" lang="en-IN">
                <a:latin typeface="Calibri"/>
                <a:ea typeface="+mn-lt"/>
                <a:cs typeface="+mn-lt"/>
              </a:rPr>
              <a:t>Consider incorporating other factors like weather conditions, day of the week, and special events to improve prediction accuracy.</a:t>
            </a:r>
            <a:endParaRPr b="1" dirty="0" sz="1200" lang="en-IN">
              <a:latin typeface="Calibri"/>
              <a:cs typeface="Calibri"/>
            </a:endParaRPr>
          </a:p>
          <a:p>
            <a:pPr indent="-305435" marL="305435"/>
            <a:r>
              <a:rPr b="1" dirty="0" sz="1200" lang="en-IN">
                <a:latin typeface="Calibri"/>
                <a:ea typeface="+mn-lt"/>
                <a:cs typeface="+mn-lt"/>
              </a:rPr>
              <a:t>Deployment:</a:t>
            </a:r>
            <a:endParaRPr b="1" dirty="0" sz="1200" lang="en-IN">
              <a:latin typeface="Calibri"/>
              <a:cs typeface="Calibri"/>
            </a:endParaRPr>
          </a:p>
          <a:p>
            <a:pPr indent="-305435" lvl="1" marL="629920"/>
            <a:r>
              <a:rPr b="1" dirty="0" sz="1200" lang="en-IN">
                <a:latin typeface="Calibri"/>
                <a:ea typeface="+mn-lt"/>
                <a:cs typeface="+mn-lt"/>
              </a:rPr>
              <a:t>Develop a user-friendly interface or application that provides real-time predictions for bike counts at different hours.</a:t>
            </a:r>
            <a:endParaRPr b="1" dirty="0" sz="1200" lang="en-IN">
              <a:latin typeface="Calibri"/>
              <a:cs typeface="Calibri"/>
            </a:endParaRPr>
          </a:p>
          <a:p>
            <a:pPr indent="-305435" lvl="1" marL="629920"/>
            <a:r>
              <a:rPr b="1" dirty="0" sz="1200" lang="en-IN">
                <a:latin typeface="Calibri"/>
                <a:ea typeface="+mn-lt"/>
                <a:cs typeface="+mn-lt"/>
              </a:rPr>
              <a:t>Deploy the solution on a scalable and reliable platform, considering factors like server infrastructure, response time, and user accessibility.</a:t>
            </a:r>
            <a:endParaRPr b="1" dirty="0" sz="1200" lang="en-IN">
              <a:latin typeface="Calibri"/>
              <a:cs typeface="Calibri"/>
            </a:endParaRPr>
          </a:p>
          <a:p>
            <a:pPr indent="-305435" marL="305435"/>
            <a:r>
              <a:rPr b="1" dirty="0" sz="1200" lang="en-IN">
                <a:latin typeface="Calibri"/>
                <a:ea typeface="+mn-lt"/>
                <a:cs typeface="+mn-lt"/>
              </a:rPr>
              <a:t>Evaluation:</a:t>
            </a:r>
            <a:endParaRPr b="1" dirty="0" sz="1200" lang="en-IN">
              <a:latin typeface="Calibri"/>
              <a:cs typeface="Calibri"/>
            </a:endParaRPr>
          </a:p>
          <a:p>
            <a:pPr indent="-305435" lvl="1" marL="629920"/>
            <a:r>
              <a:rPr b="1" dirty="0" sz="1200" lang="en-IN">
                <a:latin typeface="Calibri"/>
                <a:ea typeface="+mn-lt"/>
                <a:cs typeface="+mn-lt"/>
              </a:rPr>
              <a:t>Assess the model's performance using appropriate metrics such as Mean Absolute Error (MAE), Root Mean Squared Error (RMSE), or other relevant metrics.</a:t>
            </a:r>
            <a:endParaRPr b="1" dirty="0" sz="1200" lang="en-IN">
              <a:latin typeface="Calibri"/>
              <a:cs typeface="Calibri"/>
            </a:endParaRPr>
          </a:p>
          <a:p>
            <a:pPr indent="-305435" lvl="1" marL="629920"/>
            <a:r>
              <a:rPr b="1" dirty="0" sz="1200" lang="en-IN">
                <a:latin typeface="Calibri"/>
                <a:ea typeface="+mn-lt"/>
                <a:cs typeface="+mn-lt"/>
              </a:rPr>
              <a:t>Fine-tune the model based on feedback and continuous monitoring of prediction accuracy.</a:t>
            </a:r>
            <a:endParaRPr b="1" dirty="0" sz="1200" lang="en-IN">
              <a:latin typeface="Calibri"/>
            </a:endParaRPr>
          </a:p>
          <a:p>
            <a:pPr indent="-305435" lvl="1" marL="629920"/>
            <a:r>
              <a:rPr dirty="0" sz="1200" lang="en-IN">
                <a:ea typeface="+mn-lt"/>
                <a:cs typeface="+mn-lt"/>
              </a:rPr>
              <a:t>Result:</a:t>
            </a:r>
            <a:endParaRPr dirty="0" sz="1200" lang="en-IN"/>
          </a:p>
          <a:p>
            <a:pPr indent="0" marL="0">
              <a:buNone/>
            </a:pPr>
            <a:endParaRPr dirty="0" sz="16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4"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5"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p:txBody>
          <a:bodyPr>
            <a:normAutofit/>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8"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9"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0"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1"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lastClr="000000" val="windowText"/>
      </a:dk1>
      <a:lt1>
        <a:sysClr lastClr="FFFFFF" val="window"/>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r="5400000" dist="25400" rotWithShape="0">
              <a:srgbClr val="000000">
                <a:alpha val="45000"/>
              </a:srgbClr>
            </a:outerShdw>
          </a:effectLst>
        </a:effectStyle>
        <a:effectStyle>
          <a:effectLst>
            <a:outerShdw blurRad="63500" dir="5400000" dist="38100" rotWithShape="0">
              <a:srgbClr val="000000">
                <a:alpha val="60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i3 10th</dc:creator>
  <cp:lastModifiedBy>i3 10th</cp:lastModifiedBy>
  <dcterms:created xsi:type="dcterms:W3CDTF">2024-04-02T03:01:15Z</dcterms:created>
  <dcterms:modified xsi:type="dcterms:W3CDTF">2024-04-05T03:50:01Z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305deb9d583949b082769a0bb0d8b59e</vt:lpwstr>
  </property>
</Properties>
</file>