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1D61-94BA-6765-F3E4-EAD64151F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A44F5-5DD2-98B6-27D8-B3DF308A6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4C099-E7AF-6B27-7ACD-C5B8D794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0C75-AE03-4FF6-87A7-DD85287ED6B8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1A907-2A3F-98FC-7197-E46CC5A1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1B0C4-25FF-9849-7BA7-6BBB0E1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ACEA-E7BE-4AB2-BAE1-C6B142D8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9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EDEF-B4F8-EB62-81AE-B95EAE10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870B4-2937-3984-89A2-0C51E0036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852FC-C64B-C661-4E4D-19A352DD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0C75-AE03-4FF6-87A7-DD85287ED6B8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A5005-A6B7-277F-A06A-F6BAFFA9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B4C73-5AAA-0155-6740-3AA23FFB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ACEA-E7BE-4AB2-BAE1-C6B142D8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7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394656-5C1F-87E0-5E81-02F93959F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F70A7-BA56-B26C-B9D4-92E18D7AF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0D9A4-31B5-82A1-F54C-C7EB6F983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0C75-AE03-4FF6-87A7-DD85287ED6B8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13E8E-6C97-8F68-1C9B-921B4378A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43030-F219-E8E6-BA1D-EABCA8FB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ACEA-E7BE-4AB2-BAE1-C6B142D8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3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7106-EA00-D099-99AC-FC21FB17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47B2F-6EB1-A915-EDF8-D00F858D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1D944-12F0-3241-8FDF-BD13B115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0C75-AE03-4FF6-87A7-DD85287ED6B8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DE98B-DC9C-3C92-BC57-72AA5844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B6350-82A2-CEEF-D904-105916F5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ACEA-E7BE-4AB2-BAE1-C6B142D8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9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5176-251A-E8CB-56FA-B85218A3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5FD78-1093-401E-B52F-76094D01D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EB904-1367-DBBA-88A2-1B0EC937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0C75-AE03-4FF6-87A7-DD85287ED6B8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84043-F3CF-CAF0-99D8-17675410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F2A75-132D-87BB-1AC0-5F0E5BBC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ACEA-E7BE-4AB2-BAE1-C6B142D8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1823-862A-9EF9-CB67-C0313CAC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BF872-E5E4-35BC-B073-520F8997E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6E79D-8707-119F-D7B0-0AF709FE9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58231-2EA7-855C-82AC-BE40F1EC6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0C75-AE03-4FF6-87A7-DD85287ED6B8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20D24-8A65-3FB0-3FDE-E6DDE8A59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92BA5-F94F-6C33-AA75-5432AF72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ACEA-E7BE-4AB2-BAE1-C6B142D8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B7B6-1E9C-74F1-D422-D971768D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B64FC-F00D-CC1C-C6D1-F2A40A1C4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23F13-4EA6-A144-F5B0-D20654622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FAD02C-DC4B-5E81-A465-14F706A32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B0A0B-89A6-6A46-CFE7-3002C30F9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F2DE97-A404-427A-7F1E-4B4503C4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0C75-AE03-4FF6-87A7-DD85287ED6B8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491A4F-1450-7F85-6959-B1F0FC0A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62B77E-E800-6B06-3673-770F050A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ACEA-E7BE-4AB2-BAE1-C6B142D8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9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92BA-2540-CF9B-FCF4-E1D0AC31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B6BB0-A96D-0656-8428-9456B317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0C75-AE03-4FF6-87A7-DD85287ED6B8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182B7-351F-AEAF-E201-A64B5FC4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AE305-71B1-C44A-5385-109FA886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ACEA-E7BE-4AB2-BAE1-C6B142D8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5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1BD158-1760-8471-8473-C28101F3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0C75-AE03-4FF6-87A7-DD85287ED6B8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CB704-B6AD-2730-EEA4-4E7C49A3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985FB-FC6B-B5F2-83E7-921449AB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ACEA-E7BE-4AB2-BAE1-C6B142D8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6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FA37-EE8E-0689-29CF-818346D0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51444-075F-EBF9-5B73-CFF8B8AA0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058A8-D536-171C-1D45-AB31F63E0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4A8CB-7D79-84E5-7F69-BF0473B0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0C75-AE03-4FF6-87A7-DD85287ED6B8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08758-23E0-9227-668B-6F5F8E97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D628E-5A95-3A97-9D99-47884A23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ACEA-E7BE-4AB2-BAE1-C6B142D8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6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7A9D-B34F-2D87-DBA6-8A22FC13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EE99C3-C023-181E-D82F-E87ADD516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AE4F4-11C0-B5EC-1C5D-246A284B0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C2CB0-0E1D-0132-D524-858632C3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0C75-AE03-4FF6-87A7-DD85287ED6B8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7D7C3-86E7-2360-1DCD-2A830226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2EF66-23ED-9C38-5A47-055B01E0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ACEA-E7BE-4AB2-BAE1-C6B142D8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2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33536-D3A2-23A9-6F9F-3D89531F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4CEFE-E215-998E-3147-02C2AE59B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F4C5B-C076-52D7-CA83-5A96415D2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C0C75-AE03-4FF6-87A7-DD85287ED6B8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AD0E0-6D9D-4936-7269-77C586E4C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691E-B4D3-2D60-78EF-9E7BAC692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4ACEA-E7BE-4AB2-BAE1-C6B142D8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4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DA3177-A92F-FC0C-16CD-9C0D96FE6554}"/>
              </a:ext>
            </a:extLst>
          </p:cNvPr>
          <p:cNvSpPr/>
          <p:nvPr/>
        </p:nvSpPr>
        <p:spPr>
          <a:xfrm>
            <a:off x="4267200" y="1341120"/>
            <a:ext cx="4033520" cy="1534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Public class Hello{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(“hello Dinesh”)</a:t>
            </a:r>
          </a:p>
          <a:p>
            <a:r>
              <a:rPr lang="en-US" dirty="0"/>
              <a:t>}</a:t>
            </a:r>
          </a:p>
          <a:p>
            <a:pPr algn="ctr"/>
            <a:r>
              <a:rPr lang="en-US" dirty="0"/>
              <a:t>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161D0B-528D-F13D-E924-B0BA04975BCC}"/>
              </a:ext>
            </a:extLst>
          </p:cNvPr>
          <p:cNvSpPr/>
          <p:nvPr/>
        </p:nvSpPr>
        <p:spPr>
          <a:xfrm>
            <a:off x="9753600" y="1534160"/>
            <a:ext cx="2021840" cy="985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compiler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61149-11D1-85CB-019B-49D1971CBA89}"/>
              </a:ext>
            </a:extLst>
          </p:cNvPr>
          <p:cNvSpPr txBox="1"/>
          <p:nvPr/>
        </p:nvSpPr>
        <p:spPr>
          <a:xfrm>
            <a:off x="4815840" y="1026160"/>
            <a:ext cx="1675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statements</a:t>
            </a:r>
          </a:p>
        </p:txBody>
      </p:sp>
      <p:pic>
        <p:nvPicPr>
          <p:cNvPr id="11" name="Picture 10" descr="Teacher pointing at laptop screen to young students">
            <a:extLst>
              <a:ext uri="{FF2B5EF4-FFF2-40B4-BE49-F238E27FC236}">
                <a16:creationId xmlns:a16="http://schemas.microsoft.com/office/drawing/2014/main" id="{122AEEBF-33CA-2123-432C-A9C06FDA9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54" y="1254318"/>
            <a:ext cx="2432036" cy="16209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D05E81-2ACC-14FE-29E0-F488EA875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99600" y="3759200"/>
            <a:ext cx="2153920" cy="1381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---------------------------------------------------------------------------------------------------------------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6A2DFD-39D0-CD19-F13C-D7F60C10289C}"/>
              </a:ext>
            </a:extLst>
          </p:cNvPr>
          <p:cNvSpPr/>
          <p:nvPr/>
        </p:nvSpPr>
        <p:spPr>
          <a:xfrm>
            <a:off x="5608320" y="3230880"/>
            <a:ext cx="1351280" cy="5283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JVM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AA68BE6-3A51-01E3-A7DC-6FB2F12103CB}"/>
              </a:ext>
            </a:extLst>
          </p:cNvPr>
          <p:cNvSpPr/>
          <p:nvPr/>
        </p:nvSpPr>
        <p:spPr>
          <a:xfrm>
            <a:off x="5608320" y="4053840"/>
            <a:ext cx="1351280" cy="5283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 JVM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C4E2C9A-8F8C-B191-2414-B444A61A1F45}"/>
              </a:ext>
            </a:extLst>
          </p:cNvPr>
          <p:cNvSpPr/>
          <p:nvPr/>
        </p:nvSpPr>
        <p:spPr>
          <a:xfrm>
            <a:off x="5653505" y="5110481"/>
            <a:ext cx="1351280" cy="5283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 JVM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6CBBF2-1E1D-537E-410A-0437FBB39F52}"/>
              </a:ext>
            </a:extLst>
          </p:cNvPr>
          <p:cNvCxnSpPr>
            <a:endCxn id="13" idx="3"/>
          </p:cNvCxnSpPr>
          <p:nvPr/>
        </p:nvCxnSpPr>
        <p:spPr>
          <a:xfrm flipH="1" flipV="1">
            <a:off x="6959600" y="3495040"/>
            <a:ext cx="2540000" cy="55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4C4C59-24FE-6A15-332C-A0B01AFF1B2D}"/>
              </a:ext>
            </a:extLst>
          </p:cNvPr>
          <p:cNvCxnSpPr>
            <a:endCxn id="15" idx="3"/>
          </p:cNvCxnSpPr>
          <p:nvPr/>
        </p:nvCxnSpPr>
        <p:spPr>
          <a:xfrm flipH="1">
            <a:off x="7004785" y="4795520"/>
            <a:ext cx="2494815" cy="57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EF5ECE-043D-BC6A-8327-D23E6C776C30}"/>
              </a:ext>
            </a:extLst>
          </p:cNvPr>
          <p:cNvCxnSpPr>
            <a:stCxn id="12" idx="1"/>
            <a:endCxn id="14" idx="3"/>
          </p:cNvCxnSpPr>
          <p:nvPr/>
        </p:nvCxnSpPr>
        <p:spPr>
          <a:xfrm flipH="1" flipV="1">
            <a:off x="6959600" y="4318000"/>
            <a:ext cx="2540000" cy="13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5E6AAC7-B1F1-1C63-286C-B2D2AA3563A5}"/>
              </a:ext>
            </a:extLst>
          </p:cNvPr>
          <p:cNvSpPr/>
          <p:nvPr/>
        </p:nvSpPr>
        <p:spPr>
          <a:xfrm>
            <a:off x="3312160" y="3190240"/>
            <a:ext cx="1493520" cy="5283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code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9810C1-F9FB-7918-E718-6CBEF994A13D}"/>
              </a:ext>
            </a:extLst>
          </p:cNvPr>
          <p:cNvSpPr/>
          <p:nvPr/>
        </p:nvSpPr>
        <p:spPr>
          <a:xfrm>
            <a:off x="3312160" y="4053840"/>
            <a:ext cx="1493520" cy="5283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code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E6A8DA3-4128-F899-F89C-92E654841CB9}"/>
              </a:ext>
            </a:extLst>
          </p:cNvPr>
          <p:cNvSpPr/>
          <p:nvPr/>
        </p:nvSpPr>
        <p:spPr>
          <a:xfrm>
            <a:off x="3312160" y="5110481"/>
            <a:ext cx="1493520" cy="5283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code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F0F7DC-5FC1-DDDB-0A0D-7AB5D6B1AD8C}"/>
              </a:ext>
            </a:extLst>
          </p:cNvPr>
          <p:cNvCxnSpPr>
            <a:stCxn id="13" idx="1"/>
            <a:endCxn id="24" idx="6"/>
          </p:cNvCxnSpPr>
          <p:nvPr/>
        </p:nvCxnSpPr>
        <p:spPr>
          <a:xfrm flipH="1" flipV="1">
            <a:off x="4805680" y="3454400"/>
            <a:ext cx="802640" cy="4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1F40DC-C1F6-370F-3BB5-9D1C2DCCE55B}"/>
              </a:ext>
            </a:extLst>
          </p:cNvPr>
          <p:cNvCxnSpPr/>
          <p:nvPr/>
        </p:nvCxnSpPr>
        <p:spPr>
          <a:xfrm flipH="1" flipV="1">
            <a:off x="4805680" y="4338320"/>
            <a:ext cx="802640" cy="4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A8DD06-92E2-845E-5EF4-7AAD1E94661A}"/>
              </a:ext>
            </a:extLst>
          </p:cNvPr>
          <p:cNvCxnSpPr/>
          <p:nvPr/>
        </p:nvCxnSpPr>
        <p:spPr>
          <a:xfrm flipH="1" flipV="1">
            <a:off x="4828272" y="5374641"/>
            <a:ext cx="802640" cy="4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Monitor with solid fill">
            <a:extLst>
              <a:ext uri="{FF2B5EF4-FFF2-40B4-BE49-F238E27FC236}">
                <a16:creationId xmlns:a16="http://schemas.microsoft.com/office/drawing/2014/main" id="{E8EC60BB-36F2-78F7-83C6-F3E2D1A6F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4080" y="4069080"/>
            <a:ext cx="914400" cy="914400"/>
          </a:xfrm>
          <a:prstGeom prst="rect">
            <a:avLst/>
          </a:prstGeom>
        </p:spPr>
      </p:pic>
      <p:pic>
        <p:nvPicPr>
          <p:cNvPr id="34" name="Graphic 33" descr="Monitor with solid fill">
            <a:extLst>
              <a:ext uri="{FF2B5EF4-FFF2-40B4-BE49-F238E27FC236}">
                <a16:creationId xmlns:a16="http://schemas.microsoft.com/office/drawing/2014/main" id="{5B97CA0D-2708-B9A6-726B-650F6BE31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4080" y="3014980"/>
            <a:ext cx="914400" cy="914400"/>
          </a:xfrm>
          <a:prstGeom prst="rect">
            <a:avLst/>
          </a:prstGeom>
        </p:spPr>
      </p:pic>
      <p:pic>
        <p:nvPicPr>
          <p:cNvPr id="35" name="Graphic 34" descr="Monitor with solid fill">
            <a:extLst>
              <a:ext uri="{FF2B5EF4-FFF2-40B4-BE49-F238E27FC236}">
                <a16:creationId xmlns:a16="http://schemas.microsoft.com/office/drawing/2014/main" id="{ADEBCFD9-4181-7174-1335-EBD29B4F5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872" y="5085080"/>
            <a:ext cx="914400" cy="9144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7AF8304-77A4-96EB-784B-3DF9FBA7E2A9}"/>
              </a:ext>
            </a:extLst>
          </p:cNvPr>
          <p:cNvCxnSpPr>
            <a:stCxn id="24" idx="2"/>
          </p:cNvCxnSpPr>
          <p:nvPr/>
        </p:nvCxnSpPr>
        <p:spPr>
          <a:xfrm flipH="1">
            <a:off x="1666240" y="3454400"/>
            <a:ext cx="1645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4113D01-5C3C-BE95-EE4E-476A926CBD7F}"/>
              </a:ext>
            </a:extLst>
          </p:cNvPr>
          <p:cNvCxnSpPr/>
          <p:nvPr/>
        </p:nvCxnSpPr>
        <p:spPr>
          <a:xfrm flipH="1">
            <a:off x="1666240" y="4328160"/>
            <a:ext cx="1645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40327C3-0CC6-839B-F89A-3D77AFB2EBEA}"/>
              </a:ext>
            </a:extLst>
          </p:cNvPr>
          <p:cNvCxnSpPr/>
          <p:nvPr/>
        </p:nvCxnSpPr>
        <p:spPr>
          <a:xfrm flipH="1">
            <a:off x="1595120" y="5415281"/>
            <a:ext cx="1645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0277035-CBAF-E5EB-B4A9-26055F0BD8B6}"/>
              </a:ext>
            </a:extLst>
          </p:cNvPr>
          <p:cNvSpPr txBox="1"/>
          <p:nvPr/>
        </p:nvSpPr>
        <p:spPr>
          <a:xfrm>
            <a:off x="9964854" y="5374641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Hello.class</a:t>
            </a:r>
            <a:r>
              <a:rPr lang="en-US" dirty="0"/>
              <a:t> </a:t>
            </a:r>
          </a:p>
          <a:p>
            <a:r>
              <a:rPr lang="en-US" dirty="0"/>
              <a:t>Byte code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9BE9C38-7224-48B3-64C7-B0078CD2AD46}"/>
              </a:ext>
            </a:extLst>
          </p:cNvPr>
          <p:cNvCxnSpPr>
            <a:stCxn id="4" idx="3"/>
            <a:endCxn id="5" idx="2"/>
          </p:cNvCxnSpPr>
          <p:nvPr/>
        </p:nvCxnSpPr>
        <p:spPr>
          <a:xfrm flipV="1">
            <a:off x="8300720" y="2026920"/>
            <a:ext cx="1452880" cy="8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9D2A3C-A00A-99C4-7CD1-A5D2B933D5E3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10576560" y="2519680"/>
            <a:ext cx="187960" cy="123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AD17F20-45CC-1BA7-3887-7D225DB78C0A}"/>
              </a:ext>
            </a:extLst>
          </p:cNvPr>
          <p:cNvSpPr txBox="1"/>
          <p:nvPr/>
        </p:nvSpPr>
        <p:spPr>
          <a:xfrm>
            <a:off x="10952480" y="2451855"/>
            <a:ext cx="110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Hello.java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5BF1D3-AF68-4FA1-F333-A55817F0667C}"/>
              </a:ext>
            </a:extLst>
          </p:cNvPr>
          <p:cNvSpPr txBox="1"/>
          <p:nvPr/>
        </p:nvSpPr>
        <p:spPr>
          <a:xfrm>
            <a:off x="359846" y="6108115"/>
            <a:ext cx="11472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code(</a:t>
            </a:r>
            <a:r>
              <a:rPr lang="en-US" dirty="0" err="1"/>
              <a:t>sourceCode</a:t>
            </a:r>
            <a:r>
              <a:rPr lang="en-US" dirty="0"/>
              <a:t>/java statements –hello.java</a:t>
            </a:r>
            <a:r>
              <a:rPr lang="en-US" dirty="0">
                <a:sym typeface="Wingdings" panose="05000000000000000000" pitchFamily="2" charset="2"/>
              </a:rPr>
              <a:t>  compiler will convert into </a:t>
            </a:r>
            <a:r>
              <a:rPr lang="en-US" dirty="0" err="1">
                <a:sym typeface="Wingdings" panose="05000000000000000000" pitchFamily="2" charset="2"/>
              </a:rPr>
              <a:t>hello.class</a:t>
            </a:r>
            <a:r>
              <a:rPr lang="en-US" dirty="0">
                <a:sym typeface="Wingdings" panose="05000000000000000000" pitchFamily="2" charset="2"/>
              </a:rPr>
              <a:t> file(bytecode)</a:t>
            </a:r>
          </a:p>
          <a:p>
            <a:r>
              <a:rPr lang="en-US" dirty="0">
                <a:sym typeface="Wingdings" panose="05000000000000000000" pitchFamily="2" charset="2"/>
              </a:rPr>
              <a:t>JVM will convert the byte code into Machine code machine code will give the output in the respective machine screen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A4A8821-4C25-90D6-DF0F-F11EF5228558}"/>
              </a:ext>
            </a:extLst>
          </p:cNvPr>
          <p:cNvCxnSpPr>
            <a:stCxn id="11" idx="3"/>
          </p:cNvCxnSpPr>
          <p:nvPr/>
        </p:nvCxnSpPr>
        <p:spPr>
          <a:xfrm flipV="1">
            <a:off x="3006290" y="2026920"/>
            <a:ext cx="1260910" cy="3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6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Ambuja</dc:creator>
  <cp:lastModifiedBy>Dinesh Ambuja</cp:lastModifiedBy>
  <cp:revision>1</cp:revision>
  <dcterms:created xsi:type="dcterms:W3CDTF">2024-01-27T06:10:18Z</dcterms:created>
  <dcterms:modified xsi:type="dcterms:W3CDTF">2024-01-27T06:11:06Z</dcterms:modified>
</cp:coreProperties>
</file>