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 choubey" userId="0fe34a31a3878b59" providerId="LiveId" clId="{9070BBB8-D656-43D7-BBD8-7C8E5D6CAA99}"/>
    <pc:docChg chg="undo custSel addSld delSld modSld">
      <pc:chgData name="Dinesh kumar choubey" userId="0fe34a31a3878b59" providerId="LiveId" clId="{9070BBB8-D656-43D7-BBD8-7C8E5D6CAA99}" dt="2022-04-25T17:47:30.319" v="3275" actId="700"/>
      <pc:docMkLst>
        <pc:docMk/>
      </pc:docMkLst>
      <pc:sldChg chg="addSp delSp modSp mod">
        <pc:chgData name="Dinesh kumar choubey" userId="0fe34a31a3878b59" providerId="LiveId" clId="{9070BBB8-D656-43D7-BBD8-7C8E5D6CAA99}" dt="2022-04-25T06:41:13.763" v="421"/>
        <pc:sldMkLst>
          <pc:docMk/>
          <pc:sldMk cId="3217341474" sldId="256"/>
        </pc:sldMkLst>
        <pc:spChg chg="mod">
          <ac:chgData name="Dinesh kumar choubey" userId="0fe34a31a3878b59" providerId="LiveId" clId="{9070BBB8-D656-43D7-BBD8-7C8E5D6CAA99}" dt="2022-04-25T06:25:43.742" v="5" actId="20577"/>
          <ac:spMkLst>
            <pc:docMk/>
            <pc:sldMk cId="3217341474" sldId="256"/>
            <ac:spMk id="2" creationId="{87572434-7632-4590-AC74-430BF321BC92}"/>
          </ac:spMkLst>
        </pc:spChg>
        <pc:spChg chg="mod">
          <ac:chgData name="Dinesh kumar choubey" userId="0fe34a31a3878b59" providerId="LiveId" clId="{9070BBB8-D656-43D7-BBD8-7C8E5D6CAA99}" dt="2022-04-25T06:26:20.834" v="49" actId="20577"/>
          <ac:spMkLst>
            <pc:docMk/>
            <pc:sldMk cId="3217341474" sldId="256"/>
            <ac:spMk id="3" creationId="{654CC082-34BC-4E98-8FE4-B898F7729055}"/>
          </ac:spMkLst>
        </pc:spChg>
        <pc:spChg chg="add mod">
          <ac:chgData name="Dinesh kumar choubey" userId="0fe34a31a3878b59" providerId="LiveId" clId="{9070BBB8-D656-43D7-BBD8-7C8E5D6CAA99}" dt="2022-04-25T06:27:24.524" v="64" actId="1076"/>
          <ac:spMkLst>
            <pc:docMk/>
            <pc:sldMk cId="3217341474" sldId="256"/>
            <ac:spMk id="4" creationId="{73AE37DD-C291-4365-B7AD-40CDA515B6D5}"/>
          </ac:spMkLst>
        </pc:spChg>
        <pc:spChg chg="add del mod">
          <ac:chgData name="Dinesh kumar choubey" userId="0fe34a31a3878b59" providerId="LiveId" clId="{9070BBB8-D656-43D7-BBD8-7C8E5D6CAA99}" dt="2022-04-25T06:41:13.763" v="421"/>
          <ac:spMkLst>
            <pc:docMk/>
            <pc:sldMk cId="3217341474" sldId="256"/>
            <ac:spMk id="5" creationId="{0B5EC154-7598-4A99-BF14-AB05C0B53127}"/>
          </ac:spMkLst>
        </pc:spChg>
        <pc:picChg chg="add mod">
          <ac:chgData name="Dinesh kumar choubey" userId="0fe34a31a3878b59" providerId="LiveId" clId="{9070BBB8-D656-43D7-BBD8-7C8E5D6CAA99}" dt="2022-04-25T06:41:12.622" v="419" actId="14100"/>
          <ac:picMkLst>
            <pc:docMk/>
            <pc:sldMk cId="3217341474" sldId="256"/>
            <ac:picMk id="7" creationId="{1816D366-758B-46AA-89E8-79EA7EF60006}"/>
          </ac:picMkLst>
        </pc:picChg>
      </pc:sldChg>
      <pc:sldChg chg="addSp delSp modSp new mod">
        <pc:chgData name="Dinesh kumar choubey" userId="0fe34a31a3878b59" providerId="LiveId" clId="{9070BBB8-D656-43D7-BBD8-7C8E5D6CAA99}" dt="2022-04-25T06:39:04.935" v="413"/>
        <pc:sldMkLst>
          <pc:docMk/>
          <pc:sldMk cId="2768263950" sldId="257"/>
        </pc:sldMkLst>
        <pc:spChg chg="mod">
          <ac:chgData name="Dinesh kumar choubey" userId="0fe34a31a3878b59" providerId="LiveId" clId="{9070BBB8-D656-43D7-BBD8-7C8E5D6CAA99}" dt="2022-04-25T06:27:50.585" v="80" actId="122"/>
          <ac:spMkLst>
            <pc:docMk/>
            <pc:sldMk cId="2768263950" sldId="257"/>
            <ac:spMk id="2" creationId="{19EB8ED5-007F-4DA8-8E92-69A8911CB5AA}"/>
          </ac:spMkLst>
        </pc:spChg>
        <pc:spChg chg="mod">
          <ac:chgData name="Dinesh kumar choubey" userId="0fe34a31a3878b59" providerId="LiveId" clId="{9070BBB8-D656-43D7-BBD8-7C8E5D6CAA99}" dt="2022-04-25T06:37:04.776" v="407" actId="255"/>
          <ac:spMkLst>
            <pc:docMk/>
            <pc:sldMk cId="2768263950" sldId="257"/>
            <ac:spMk id="3" creationId="{E0B38254-38CC-42F0-B668-42C689D9F9EE}"/>
          </ac:spMkLst>
        </pc:spChg>
        <pc:spChg chg="add mod">
          <ac:chgData name="Dinesh kumar choubey" userId="0fe34a31a3878b59" providerId="LiveId" clId="{9070BBB8-D656-43D7-BBD8-7C8E5D6CAA99}" dt="2022-04-25T06:28:13.565" v="84" actId="1076"/>
          <ac:spMkLst>
            <pc:docMk/>
            <pc:sldMk cId="2768263950" sldId="257"/>
            <ac:spMk id="4" creationId="{D19461D6-BA26-44C5-8EB0-32449E13B643}"/>
          </ac:spMkLst>
        </pc:spChg>
        <pc:spChg chg="add del mod">
          <ac:chgData name="Dinesh kumar choubey" userId="0fe34a31a3878b59" providerId="LiveId" clId="{9070BBB8-D656-43D7-BBD8-7C8E5D6CAA99}" dt="2022-04-25T06:39:04.935" v="413"/>
          <ac:spMkLst>
            <pc:docMk/>
            <pc:sldMk cId="2768263950" sldId="257"/>
            <ac:spMk id="5" creationId="{14D2091A-AFC4-4C4E-A861-6EBA58453C7B}"/>
          </ac:spMkLst>
        </pc:spChg>
        <pc:picChg chg="add mod">
          <ac:chgData name="Dinesh kumar choubey" userId="0fe34a31a3878b59" providerId="LiveId" clId="{9070BBB8-D656-43D7-BBD8-7C8E5D6CAA99}" dt="2022-04-25T06:39:04.279" v="411" actId="1076"/>
          <ac:picMkLst>
            <pc:docMk/>
            <pc:sldMk cId="2768263950" sldId="257"/>
            <ac:picMk id="7" creationId="{67636CC2-00B2-4310-814F-54DAE27DECA6}"/>
          </ac:picMkLst>
        </pc:picChg>
      </pc:sldChg>
      <pc:sldChg chg="addSp delSp modSp new mod">
        <pc:chgData name="Dinesh kumar choubey" userId="0fe34a31a3878b59" providerId="LiveId" clId="{9070BBB8-D656-43D7-BBD8-7C8E5D6CAA99}" dt="2022-04-25T15:40:28.701" v="1873" actId="20577"/>
        <pc:sldMkLst>
          <pc:docMk/>
          <pc:sldMk cId="368498296" sldId="258"/>
        </pc:sldMkLst>
        <pc:spChg chg="mod">
          <ac:chgData name="Dinesh kumar choubey" userId="0fe34a31a3878b59" providerId="LiveId" clId="{9070BBB8-D656-43D7-BBD8-7C8E5D6CAA99}" dt="2022-04-25T07:27:01.610" v="928" actId="20577"/>
          <ac:spMkLst>
            <pc:docMk/>
            <pc:sldMk cId="368498296" sldId="258"/>
            <ac:spMk id="2" creationId="{96405082-CDFF-42A0-8C24-177BDDB7E969}"/>
          </ac:spMkLst>
        </pc:spChg>
        <pc:spChg chg="mod">
          <ac:chgData name="Dinesh kumar choubey" userId="0fe34a31a3878b59" providerId="LiveId" clId="{9070BBB8-D656-43D7-BBD8-7C8E5D6CAA99}" dt="2022-04-25T15:40:28.701" v="1873" actId="20577"/>
          <ac:spMkLst>
            <pc:docMk/>
            <pc:sldMk cId="368498296" sldId="258"/>
            <ac:spMk id="3" creationId="{1BF7A0C1-DD73-44F3-8327-587A33AFB182}"/>
          </ac:spMkLst>
        </pc:spChg>
        <pc:spChg chg="add del mod">
          <ac:chgData name="Dinesh kumar choubey" userId="0fe34a31a3878b59" providerId="LiveId" clId="{9070BBB8-D656-43D7-BBD8-7C8E5D6CAA99}" dt="2022-04-25T06:42:32.666" v="443" actId="478"/>
          <ac:spMkLst>
            <pc:docMk/>
            <pc:sldMk cId="368498296" sldId="258"/>
            <ac:spMk id="4" creationId="{74467B56-1098-46B4-BF16-DDDBD62AEA64}"/>
          </ac:spMkLst>
        </pc:spChg>
        <pc:spChg chg="add mod">
          <ac:chgData name="Dinesh kumar choubey" userId="0fe34a31a3878b59" providerId="LiveId" clId="{9070BBB8-D656-43D7-BBD8-7C8E5D6CAA99}" dt="2022-04-25T06:42:49.074" v="447" actId="1076"/>
          <ac:spMkLst>
            <pc:docMk/>
            <pc:sldMk cId="368498296" sldId="258"/>
            <ac:spMk id="5" creationId="{AA88C607-161F-4BAF-B75C-F0335DDD5355}"/>
          </ac:spMkLst>
        </pc:spChg>
        <pc:spChg chg="add del mod">
          <ac:chgData name="Dinesh kumar choubey" userId="0fe34a31a3878b59" providerId="LiveId" clId="{9070BBB8-D656-43D7-BBD8-7C8E5D6CAA99}" dt="2022-04-25T07:26:09.068" v="900"/>
          <ac:spMkLst>
            <pc:docMk/>
            <pc:sldMk cId="368498296" sldId="258"/>
            <ac:spMk id="6" creationId="{75FCFA6C-2FB1-4453-8446-A81780715CF2}"/>
          </ac:spMkLst>
        </pc:spChg>
        <pc:picChg chg="add mod">
          <ac:chgData name="Dinesh kumar choubey" userId="0fe34a31a3878b59" providerId="LiveId" clId="{9070BBB8-D656-43D7-BBD8-7C8E5D6CAA99}" dt="2022-04-25T07:26:08.162" v="898" actId="14100"/>
          <ac:picMkLst>
            <pc:docMk/>
            <pc:sldMk cId="368498296" sldId="258"/>
            <ac:picMk id="8" creationId="{00C49E8C-BC40-4DF6-926A-6269C1A2EBC4}"/>
          </ac:picMkLst>
        </pc:picChg>
      </pc:sldChg>
      <pc:sldChg chg="addSp delSp modSp new mod">
        <pc:chgData name="Dinesh kumar choubey" userId="0fe34a31a3878b59" providerId="LiveId" clId="{9070BBB8-D656-43D7-BBD8-7C8E5D6CAA99}" dt="2022-04-25T16:18:02.280" v="2110" actId="478"/>
        <pc:sldMkLst>
          <pc:docMk/>
          <pc:sldMk cId="2805947064" sldId="259"/>
        </pc:sldMkLst>
        <pc:spChg chg="mod">
          <ac:chgData name="Dinesh kumar choubey" userId="0fe34a31a3878b59" providerId="LiveId" clId="{9070BBB8-D656-43D7-BBD8-7C8E5D6CAA99}" dt="2022-04-25T07:26:38.708" v="919" actId="122"/>
          <ac:spMkLst>
            <pc:docMk/>
            <pc:sldMk cId="2805947064" sldId="259"/>
            <ac:spMk id="2" creationId="{5D1E39F6-3C0C-42BD-A4EA-FF6919C56729}"/>
          </ac:spMkLst>
        </pc:spChg>
        <pc:spChg chg="del">
          <ac:chgData name="Dinesh kumar choubey" userId="0fe34a31a3878b59" providerId="LiveId" clId="{9070BBB8-D656-43D7-BBD8-7C8E5D6CAA99}" dt="2022-04-25T07:27:15.533" v="929"/>
          <ac:spMkLst>
            <pc:docMk/>
            <pc:sldMk cId="2805947064" sldId="259"/>
            <ac:spMk id="3" creationId="{7309540B-01D3-481E-9917-00D2B2347EDE}"/>
          </ac:spMkLst>
        </pc:spChg>
        <pc:spChg chg="add mod">
          <ac:chgData name="Dinesh kumar choubey" userId="0fe34a31a3878b59" providerId="LiveId" clId="{9070BBB8-D656-43D7-BBD8-7C8E5D6CAA99}" dt="2022-04-25T07:47:41.184" v="1123" actId="120"/>
          <ac:spMkLst>
            <pc:docMk/>
            <pc:sldMk cId="2805947064" sldId="259"/>
            <ac:spMk id="7" creationId="{4EEE6821-1F4B-4D55-92E6-F75BFDBA43D3}"/>
          </ac:spMkLst>
        </pc:spChg>
        <pc:spChg chg="add mod">
          <ac:chgData name="Dinesh kumar choubey" userId="0fe34a31a3878b59" providerId="LiveId" clId="{9070BBB8-D656-43D7-BBD8-7C8E5D6CAA99}" dt="2022-04-25T08:14:06.543" v="1130" actId="1076"/>
          <ac:spMkLst>
            <pc:docMk/>
            <pc:sldMk cId="2805947064" sldId="259"/>
            <ac:spMk id="8" creationId="{C6133F64-AFA0-48D1-982F-ABB16EAA7161}"/>
          </ac:spMkLst>
        </pc:spChg>
        <pc:spChg chg="add del mod">
          <ac:chgData name="Dinesh kumar choubey" userId="0fe34a31a3878b59" providerId="LiveId" clId="{9070BBB8-D656-43D7-BBD8-7C8E5D6CAA99}" dt="2022-04-25T07:35:37.545" v="1079" actId="478"/>
          <ac:spMkLst>
            <pc:docMk/>
            <pc:sldMk cId="2805947064" sldId="259"/>
            <ac:spMk id="9" creationId="{8BD3BE29-1CA1-4649-85CD-352262675545}"/>
          </ac:spMkLst>
        </pc:spChg>
        <pc:spChg chg="add del mod">
          <ac:chgData name="Dinesh kumar choubey" userId="0fe34a31a3878b59" providerId="LiveId" clId="{9070BBB8-D656-43D7-BBD8-7C8E5D6CAA99}" dt="2022-04-25T07:36:09.693" v="1087"/>
          <ac:spMkLst>
            <pc:docMk/>
            <pc:sldMk cId="2805947064" sldId="259"/>
            <ac:spMk id="10" creationId="{F393E77A-AD99-47A9-A8F8-695664424AA7}"/>
          </ac:spMkLst>
        </pc:spChg>
        <pc:spChg chg="add del mod">
          <ac:chgData name="Dinesh kumar choubey" userId="0fe34a31a3878b59" providerId="LiveId" clId="{9070BBB8-D656-43D7-BBD8-7C8E5D6CAA99}" dt="2022-04-25T07:37:31.115" v="1094"/>
          <ac:spMkLst>
            <pc:docMk/>
            <pc:sldMk cId="2805947064" sldId="259"/>
            <ac:spMk id="13" creationId="{2551BA1E-33B3-48D5-8B3B-29C00C13F54D}"/>
          </ac:spMkLst>
        </pc:spChg>
        <pc:picChg chg="add del mod">
          <ac:chgData name="Dinesh kumar choubey" userId="0fe34a31a3878b59" providerId="LiveId" clId="{9070BBB8-D656-43D7-BBD8-7C8E5D6CAA99}" dt="2022-04-25T07:27:20.533" v="930" actId="478"/>
          <ac:picMkLst>
            <pc:docMk/>
            <pc:sldMk cId="2805947064" sldId="259"/>
            <ac:picMk id="5" creationId="{E2CCC1DB-EB8D-4C1E-82B6-DF9FBEDA26F9}"/>
          </ac:picMkLst>
        </pc:picChg>
        <pc:picChg chg="add del mod">
          <ac:chgData name="Dinesh kumar choubey" userId="0fe34a31a3878b59" providerId="LiveId" clId="{9070BBB8-D656-43D7-BBD8-7C8E5D6CAA99}" dt="2022-04-25T16:18:02.280" v="2110" actId="478"/>
          <ac:picMkLst>
            <pc:docMk/>
            <pc:sldMk cId="2805947064" sldId="259"/>
            <ac:picMk id="6" creationId="{B26613BA-2ED7-4D5E-8AA5-35AAD8611AD5}"/>
          </ac:picMkLst>
        </pc:picChg>
        <pc:picChg chg="add del mod">
          <ac:chgData name="Dinesh kumar choubey" userId="0fe34a31a3878b59" providerId="LiveId" clId="{9070BBB8-D656-43D7-BBD8-7C8E5D6CAA99}" dt="2022-04-25T07:37:06.363" v="1088" actId="478"/>
          <ac:picMkLst>
            <pc:docMk/>
            <pc:sldMk cId="2805947064" sldId="259"/>
            <ac:picMk id="12" creationId="{63F6B943-1518-4866-9368-35BFC44F4837}"/>
          </ac:picMkLst>
        </pc:picChg>
        <pc:picChg chg="add mod">
          <ac:chgData name="Dinesh kumar choubey" userId="0fe34a31a3878b59" providerId="LiveId" clId="{9070BBB8-D656-43D7-BBD8-7C8E5D6CAA99}" dt="2022-04-25T07:47:58.730" v="1125" actId="1076"/>
          <ac:picMkLst>
            <pc:docMk/>
            <pc:sldMk cId="2805947064" sldId="259"/>
            <ac:picMk id="15" creationId="{FA8B2CC2-C801-4BB6-A938-FD2BE16DB23D}"/>
          </ac:picMkLst>
        </pc:picChg>
      </pc:sldChg>
      <pc:sldChg chg="addSp delSp modSp new mod modClrScheme chgLayout">
        <pc:chgData name="Dinesh kumar choubey" userId="0fe34a31a3878b59" providerId="LiveId" clId="{9070BBB8-D656-43D7-BBD8-7C8E5D6CAA99}" dt="2022-04-25T08:44:06.361" v="1809" actId="12"/>
        <pc:sldMkLst>
          <pc:docMk/>
          <pc:sldMk cId="3684536793" sldId="260"/>
        </pc:sldMkLst>
        <pc:spChg chg="mod ord">
          <ac:chgData name="Dinesh kumar choubey" userId="0fe34a31a3878b59" providerId="LiveId" clId="{9070BBB8-D656-43D7-BBD8-7C8E5D6CAA99}" dt="2022-04-25T08:44:06.361" v="1809" actId="12"/>
          <ac:spMkLst>
            <pc:docMk/>
            <pc:sldMk cId="3684536793" sldId="260"/>
            <ac:spMk id="2" creationId="{852A5D1E-877E-4858-8746-9A91F057E879}"/>
          </ac:spMkLst>
        </pc:spChg>
        <pc:spChg chg="del mod ord">
          <ac:chgData name="Dinesh kumar choubey" userId="0fe34a31a3878b59" providerId="LiveId" clId="{9070BBB8-D656-43D7-BBD8-7C8E5D6CAA99}" dt="2022-04-25T08:14:46.434" v="1136" actId="700"/>
          <ac:spMkLst>
            <pc:docMk/>
            <pc:sldMk cId="3684536793" sldId="260"/>
            <ac:spMk id="3" creationId="{38C8CAAA-087A-4A78-9FB8-F3FFC3B9BAC7}"/>
          </ac:spMkLst>
        </pc:spChg>
        <pc:spChg chg="add del">
          <ac:chgData name="Dinesh kumar choubey" userId="0fe34a31a3878b59" providerId="LiveId" clId="{9070BBB8-D656-43D7-BBD8-7C8E5D6CAA99}" dt="2022-04-25T08:14:20.077" v="1132" actId="478"/>
          <ac:spMkLst>
            <pc:docMk/>
            <pc:sldMk cId="3684536793" sldId="260"/>
            <ac:spMk id="5" creationId="{9B2836B7-10BE-4E31-B4D4-AC9A6C4B04FE}"/>
          </ac:spMkLst>
        </pc:spChg>
        <pc:spChg chg="add mod">
          <ac:chgData name="Dinesh kumar choubey" userId="0fe34a31a3878b59" providerId="LiveId" clId="{9070BBB8-D656-43D7-BBD8-7C8E5D6CAA99}" dt="2022-04-25T08:14:37.397" v="1135" actId="20577"/>
          <ac:spMkLst>
            <pc:docMk/>
            <pc:sldMk cId="3684536793" sldId="260"/>
            <ac:spMk id="6" creationId="{4CD3DAA7-DA83-4B7A-A06B-7EE5A74D188A}"/>
          </ac:spMkLst>
        </pc:spChg>
        <pc:spChg chg="add del mod ord">
          <ac:chgData name="Dinesh kumar choubey" userId="0fe34a31a3878b59" providerId="LiveId" clId="{9070BBB8-D656-43D7-BBD8-7C8E5D6CAA99}" dt="2022-04-25T08:14:59.131" v="1137" actId="931"/>
          <ac:spMkLst>
            <pc:docMk/>
            <pc:sldMk cId="3684536793" sldId="260"/>
            <ac:spMk id="7" creationId="{A10FC189-BC6A-477A-A189-B5DFB0DCC986}"/>
          </ac:spMkLst>
        </pc:spChg>
        <pc:spChg chg="add del mod ord">
          <ac:chgData name="Dinesh kumar choubey" userId="0fe34a31a3878b59" providerId="LiveId" clId="{9070BBB8-D656-43D7-BBD8-7C8E5D6CAA99}" dt="2022-04-25T08:16:39.441" v="1206" actId="478"/>
          <ac:spMkLst>
            <pc:docMk/>
            <pc:sldMk cId="3684536793" sldId="260"/>
            <ac:spMk id="8" creationId="{20452CC5-8C6F-4E9B-B889-D85DA4EFB778}"/>
          </ac:spMkLst>
        </pc:spChg>
        <pc:spChg chg="add del mod ord">
          <ac:chgData name="Dinesh kumar choubey" userId="0fe34a31a3878b59" providerId="LiveId" clId="{9070BBB8-D656-43D7-BBD8-7C8E5D6CAA99}" dt="2022-04-25T08:16:43.446" v="1207" actId="700"/>
          <ac:spMkLst>
            <pc:docMk/>
            <pc:sldMk cId="3684536793" sldId="260"/>
            <ac:spMk id="12" creationId="{132681E7-AB05-4054-A117-174FF079DABD}"/>
          </ac:spMkLst>
        </pc:spChg>
        <pc:spChg chg="add del mod">
          <ac:chgData name="Dinesh kumar choubey" userId="0fe34a31a3878b59" providerId="LiveId" clId="{9070BBB8-D656-43D7-BBD8-7C8E5D6CAA99}" dt="2022-04-25T08:16:43.446" v="1207" actId="700"/>
          <ac:spMkLst>
            <pc:docMk/>
            <pc:sldMk cId="3684536793" sldId="260"/>
            <ac:spMk id="14" creationId="{A7BE94EA-DEF6-4ED6-8DC1-4D67E16AD3A2}"/>
          </ac:spMkLst>
        </pc:spChg>
        <pc:spChg chg="add del mod ord">
          <ac:chgData name="Dinesh kumar choubey" userId="0fe34a31a3878b59" providerId="LiveId" clId="{9070BBB8-D656-43D7-BBD8-7C8E5D6CAA99}" dt="2022-04-25T08:20:19.711" v="1208" actId="931"/>
          <ac:spMkLst>
            <pc:docMk/>
            <pc:sldMk cId="3684536793" sldId="260"/>
            <ac:spMk id="15" creationId="{653D90F7-BC9B-47F1-82E7-4DB1BF495E4E}"/>
          </ac:spMkLst>
        </pc:spChg>
        <pc:spChg chg="add del mod ord">
          <ac:chgData name="Dinesh kumar choubey" userId="0fe34a31a3878b59" providerId="LiveId" clId="{9070BBB8-D656-43D7-BBD8-7C8E5D6CAA99}" dt="2022-04-25T08:20:52.875" v="1214" actId="700"/>
          <ac:spMkLst>
            <pc:docMk/>
            <pc:sldMk cId="3684536793" sldId="260"/>
            <ac:spMk id="19" creationId="{DD70094D-5B58-4E07-9718-9DC714C021C7}"/>
          </ac:spMkLst>
        </pc:spChg>
        <pc:spChg chg="add mod ord">
          <ac:chgData name="Dinesh kumar choubey" userId="0fe34a31a3878b59" providerId="LiveId" clId="{9070BBB8-D656-43D7-BBD8-7C8E5D6CAA99}" dt="2022-04-25T08:25:46.355" v="1449" actId="20577"/>
          <ac:spMkLst>
            <pc:docMk/>
            <pc:sldMk cId="3684536793" sldId="260"/>
            <ac:spMk id="20" creationId="{24F8174F-1912-4DA9-8C68-188B67D2E508}"/>
          </ac:spMkLst>
        </pc:spChg>
        <pc:spChg chg="add del mod ord">
          <ac:chgData name="Dinesh kumar choubey" userId="0fe34a31a3878b59" providerId="LiveId" clId="{9070BBB8-D656-43D7-BBD8-7C8E5D6CAA99}" dt="2022-04-25T08:21:07.997" v="1215" actId="931"/>
          <ac:spMkLst>
            <pc:docMk/>
            <pc:sldMk cId="3684536793" sldId="260"/>
            <ac:spMk id="21" creationId="{ED298552-0FA2-4550-94C6-77847E98AC52}"/>
          </ac:spMkLst>
        </pc:spChg>
        <pc:picChg chg="add del mod">
          <ac:chgData name="Dinesh kumar choubey" userId="0fe34a31a3878b59" providerId="LiveId" clId="{9070BBB8-D656-43D7-BBD8-7C8E5D6CAA99}" dt="2022-04-25T08:16:38.157" v="1205" actId="478"/>
          <ac:picMkLst>
            <pc:docMk/>
            <pc:sldMk cId="3684536793" sldId="260"/>
            <ac:picMk id="10" creationId="{DD9ED610-571F-49F6-B46C-E7783F6356A2}"/>
          </ac:picMkLst>
        </pc:picChg>
        <pc:picChg chg="add del mod">
          <ac:chgData name="Dinesh kumar choubey" userId="0fe34a31a3878b59" providerId="LiveId" clId="{9070BBB8-D656-43D7-BBD8-7C8E5D6CAA99}" dt="2022-04-25T08:20:48.040" v="1213" actId="478"/>
          <ac:picMkLst>
            <pc:docMk/>
            <pc:sldMk cId="3684536793" sldId="260"/>
            <ac:picMk id="17" creationId="{1E1E9D67-5478-4DE8-8FF8-7C948B1EFC7A}"/>
          </ac:picMkLst>
        </pc:picChg>
        <pc:picChg chg="add mod">
          <ac:chgData name="Dinesh kumar choubey" userId="0fe34a31a3878b59" providerId="LiveId" clId="{9070BBB8-D656-43D7-BBD8-7C8E5D6CAA99}" dt="2022-04-25T08:21:13.695" v="1217" actId="14100"/>
          <ac:picMkLst>
            <pc:docMk/>
            <pc:sldMk cId="3684536793" sldId="260"/>
            <ac:picMk id="23" creationId="{9D3FE7E2-7A84-49E5-B95E-0B3B368FD289}"/>
          </ac:picMkLst>
        </pc:picChg>
      </pc:sldChg>
      <pc:sldChg chg="addSp delSp modSp new mod">
        <pc:chgData name="Dinesh kumar choubey" userId="0fe34a31a3878b59" providerId="LiveId" clId="{9070BBB8-D656-43D7-BBD8-7C8E5D6CAA99}" dt="2022-04-25T17:36:58.895" v="2971" actId="20577"/>
        <pc:sldMkLst>
          <pc:docMk/>
          <pc:sldMk cId="2007811403" sldId="261"/>
        </pc:sldMkLst>
        <pc:spChg chg="mod">
          <ac:chgData name="Dinesh kumar choubey" userId="0fe34a31a3878b59" providerId="LiveId" clId="{9070BBB8-D656-43D7-BBD8-7C8E5D6CAA99}" dt="2022-04-25T08:44:01.518" v="1808" actId="12"/>
          <ac:spMkLst>
            <pc:docMk/>
            <pc:sldMk cId="2007811403" sldId="261"/>
            <ac:spMk id="2" creationId="{F9704D42-E452-46FF-AF33-3376352F57DF}"/>
          </ac:spMkLst>
        </pc:spChg>
        <pc:spChg chg="mod">
          <ac:chgData name="Dinesh kumar choubey" userId="0fe34a31a3878b59" providerId="LiveId" clId="{9070BBB8-D656-43D7-BBD8-7C8E5D6CAA99}" dt="2022-04-25T17:36:58.895" v="2971" actId="20577"/>
          <ac:spMkLst>
            <pc:docMk/>
            <pc:sldMk cId="2007811403" sldId="261"/>
            <ac:spMk id="3" creationId="{8A859D33-9C4A-4EE5-A127-A9D7A26D1E51}"/>
          </ac:spMkLst>
        </pc:spChg>
        <pc:spChg chg="del">
          <ac:chgData name="Dinesh kumar choubey" userId="0fe34a31a3878b59" providerId="LiveId" clId="{9070BBB8-D656-43D7-BBD8-7C8E5D6CAA99}" dt="2022-04-25T08:26:41.391" v="1455" actId="931"/>
          <ac:spMkLst>
            <pc:docMk/>
            <pc:sldMk cId="2007811403" sldId="261"/>
            <ac:spMk id="4" creationId="{FDFE3B04-72A1-49ED-9204-56903E71FDA7}"/>
          </ac:spMkLst>
        </pc:spChg>
        <pc:spChg chg="add mod">
          <ac:chgData name="Dinesh kumar choubey" userId="0fe34a31a3878b59" providerId="LiveId" clId="{9070BBB8-D656-43D7-BBD8-7C8E5D6CAA99}" dt="2022-04-25T08:26:31.673" v="1454" actId="20577"/>
          <ac:spMkLst>
            <pc:docMk/>
            <pc:sldMk cId="2007811403" sldId="261"/>
            <ac:spMk id="5" creationId="{6CB0CD11-1511-477E-A502-1B8BEE9FC87E}"/>
          </ac:spMkLst>
        </pc:spChg>
        <pc:picChg chg="add mod">
          <ac:chgData name="Dinesh kumar choubey" userId="0fe34a31a3878b59" providerId="LiveId" clId="{9070BBB8-D656-43D7-BBD8-7C8E5D6CAA99}" dt="2022-04-25T08:30:24.511" v="1612" actId="14100"/>
          <ac:picMkLst>
            <pc:docMk/>
            <pc:sldMk cId="2007811403" sldId="261"/>
            <ac:picMk id="7" creationId="{617AFB64-FDC7-424B-BD01-9B798137E2C6}"/>
          </ac:picMkLst>
        </pc:picChg>
      </pc:sldChg>
      <pc:sldChg chg="addSp delSp modSp new mod">
        <pc:chgData name="Dinesh kumar choubey" userId="0fe34a31a3878b59" providerId="LiveId" clId="{9070BBB8-D656-43D7-BBD8-7C8E5D6CAA99}" dt="2022-04-25T16:21:35.514" v="2218" actId="1076"/>
        <pc:sldMkLst>
          <pc:docMk/>
          <pc:sldMk cId="2840935869" sldId="262"/>
        </pc:sldMkLst>
        <pc:spChg chg="mod">
          <ac:chgData name="Dinesh kumar choubey" userId="0fe34a31a3878b59" providerId="LiveId" clId="{9070BBB8-D656-43D7-BBD8-7C8E5D6CAA99}" dt="2022-04-25T16:21:35.514" v="2218" actId="1076"/>
          <ac:spMkLst>
            <pc:docMk/>
            <pc:sldMk cId="2840935869" sldId="262"/>
            <ac:spMk id="2" creationId="{8467F311-0D63-494A-9E6F-9771067ABF83}"/>
          </ac:spMkLst>
        </pc:spChg>
        <pc:spChg chg="mod">
          <ac:chgData name="Dinesh kumar choubey" userId="0fe34a31a3878b59" providerId="LiveId" clId="{9070BBB8-D656-43D7-BBD8-7C8E5D6CAA99}" dt="2022-04-25T15:38:12.414" v="1832" actId="20577"/>
          <ac:spMkLst>
            <pc:docMk/>
            <pc:sldMk cId="2840935869" sldId="262"/>
            <ac:spMk id="3" creationId="{65388B1A-7EC3-4663-94A7-D5D146D715A5}"/>
          </ac:spMkLst>
        </pc:spChg>
        <pc:spChg chg="del">
          <ac:chgData name="Dinesh kumar choubey" userId="0fe34a31a3878b59" providerId="LiveId" clId="{9070BBB8-D656-43D7-BBD8-7C8E5D6CAA99}" dt="2022-04-25T08:33:12.680" v="1631" actId="931"/>
          <ac:spMkLst>
            <pc:docMk/>
            <pc:sldMk cId="2840935869" sldId="262"/>
            <ac:spMk id="4" creationId="{916A3965-BB6B-47E8-A161-A71912DFCA67}"/>
          </ac:spMkLst>
        </pc:spChg>
        <pc:spChg chg="add del mod">
          <ac:chgData name="Dinesh kumar choubey" userId="0fe34a31a3878b59" providerId="LiveId" clId="{9070BBB8-D656-43D7-BBD8-7C8E5D6CAA99}" dt="2022-04-25T15:37:26.274" v="1820" actId="931"/>
          <ac:spMkLst>
            <pc:docMk/>
            <pc:sldMk cId="2840935869" sldId="262"/>
            <ac:spMk id="5" creationId="{5DDA97B9-3300-4EA0-B71A-EE5A646CD715}"/>
          </ac:spMkLst>
        </pc:spChg>
        <pc:spChg chg="add mod">
          <ac:chgData name="Dinesh kumar choubey" userId="0fe34a31a3878b59" providerId="LiveId" clId="{9070BBB8-D656-43D7-BBD8-7C8E5D6CAA99}" dt="2022-04-25T08:35:00.897" v="1646" actId="20577"/>
          <ac:spMkLst>
            <pc:docMk/>
            <pc:sldMk cId="2840935869" sldId="262"/>
            <ac:spMk id="7" creationId="{9A90C88E-289E-44E5-9C10-6CDAEB91784E}"/>
          </ac:spMkLst>
        </pc:spChg>
        <pc:picChg chg="add del mod">
          <ac:chgData name="Dinesh kumar choubey" userId="0fe34a31a3878b59" providerId="LiveId" clId="{9070BBB8-D656-43D7-BBD8-7C8E5D6CAA99}" dt="2022-04-25T15:37:16.368" v="1819" actId="478"/>
          <ac:picMkLst>
            <pc:docMk/>
            <pc:sldMk cId="2840935869" sldId="262"/>
            <ac:picMk id="6" creationId="{DCC04E8A-8A3D-4A75-BD15-80F867302979}"/>
          </ac:picMkLst>
        </pc:picChg>
        <pc:picChg chg="add mod">
          <ac:chgData name="Dinesh kumar choubey" userId="0fe34a31a3878b59" providerId="LiveId" clId="{9070BBB8-D656-43D7-BBD8-7C8E5D6CAA99}" dt="2022-04-25T15:37:35.616" v="1823" actId="1076"/>
          <ac:picMkLst>
            <pc:docMk/>
            <pc:sldMk cId="2840935869" sldId="262"/>
            <ac:picMk id="9" creationId="{F9FB2931-8331-4C92-8B20-82B49C467904}"/>
          </ac:picMkLst>
        </pc:picChg>
      </pc:sldChg>
      <pc:sldChg chg="addSp delSp modSp new del mod">
        <pc:chgData name="Dinesh kumar choubey" userId="0fe34a31a3878b59" providerId="LiveId" clId="{9070BBB8-D656-43D7-BBD8-7C8E5D6CAA99}" dt="2022-04-25T08:43:04.021" v="1801" actId="2696"/>
        <pc:sldMkLst>
          <pc:docMk/>
          <pc:sldMk cId="35988059" sldId="263"/>
        </pc:sldMkLst>
        <pc:spChg chg="mod">
          <ac:chgData name="Dinesh kumar choubey" userId="0fe34a31a3878b59" providerId="LiveId" clId="{9070BBB8-D656-43D7-BBD8-7C8E5D6CAA99}" dt="2022-04-25T08:40:45.727" v="1761" actId="21"/>
          <ac:spMkLst>
            <pc:docMk/>
            <pc:sldMk cId="35988059" sldId="263"/>
            <ac:spMk id="2" creationId="{3934000B-55C7-49F9-87AB-FD577B89A417}"/>
          </ac:spMkLst>
        </pc:spChg>
        <pc:spChg chg="mod">
          <ac:chgData name="Dinesh kumar choubey" userId="0fe34a31a3878b59" providerId="LiveId" clId="{9070BBB8-D656-43D7-BBD8-7C8E5D6CAA99}" dt="2022-04-25T08:40:08.056" v="1760" actId="20577"/>
          <ac:spMkLst>
            <pc:docMk/>
            <pc:sldMk cId="35988059" sldId="263"/>
            <ac:spMk id="3" creationId="{AB2E6C40-9417-4588-9598-27B677915492}"/>
          </ac:spMkLst>
        </pc:spChg>
        <pc:spChg chg="del">
          <ac:chgData name="Dinesh kumar choubey" userId="0fe34a31a3878b59" providerId="LiveId" clId="{9070BBB8-D656-43D7-BBD8-7C8E5D6CAA99}" dt="2022-04-25T08:37:21.193" v="1655" actId="931"/>
          <ac:spMkLst>
            <pc:docMk/>
            <pc:sldMk cId="35988059" sldId="263"/>
            <ac:spMk id="4" creationId="{C325EC68-0E75-47FB-9954-E6367F11890F}"/>
          </ac:spMkLst>
        </pc:spChg>
        <pc:spChg chg="add mod">
          <ac:chgData name="Dinesh kumar choubey" userId="0fe34a31a3878b59" providerId="LiveId" clId="{9070BBB8-D656-43D7-BBD8-7C8E5D6CAA99}" dt="2022-04-25T08:37:12.678" v="1654" actId="20577"/>
          <ac:spMkLst>
            <pc:docMk/>
            <pc:sldMk cId="35988059" sldId="263"/>
            <ac:spMk id="5" creationId="{DEC5DD57-37E4-4B53-8BBE-9913920E833F}"/>
          </ac:spMkLst>
        </pc:spChg>
        <pc:picChg chg="add mod">
          <ac:chgData name="Dinesh kumar choubey" userId="0fe34a31a3878b59" providerId="LiveId" clId="{9070BBB8-D656-43D7-BBD8-7C8E5D6CAA99}" dt="2022-04-25T08:37:36.464" v="1660" actId="14100"/>
          <ac:picMkLst>
            <pc:docMk/>
            <pc:sldMk cId="35988059" sldId="263"/>
            <ac:picMk id="7" creationId="{299F2F03-9FF9-4C59-9F5F-0FB29BB743B5}"/>
          </ac:picMkLst>
        </pc:picChg>
      </pc:sldChg>
      <pc:sldChg chg="addSp delSp modSp new mod">
        <pc:chgData name="Dinesh kumar choubey" userId="0fe34a31a3878b59" providerId="LiveId" clId="{9070BBB8-D656-43D7-BBD8-7C8E5D6CAA99}" dt="2022-04-25T16:26:49.593" v="2526" actId="1076"/>
        <pc:sldMkLst>
          <pc:docMk/>
          <pc:sldMk cId="2868164300" sldId="263"/>
        </pc:sldMkLst>
        <pc:spChg chg="mod">
          <ac:chgData name="Dinesh kumar choubey" userId="0fe34a31a3878b59" providerId="LiveId" clId="{9070BBB8-D656-43D7-BBD8-7C8E5D6CAA99}" dt="2022-04-25T08:45:10.707" v="1811"/>
          <ac:spMkLst>
            <pc:docMk/>
            <pc:sldMk cId="2868164300" sldId="263"/>
            <ac:spMk id="2" creationId="{7484DB6D-5AAF-4C80-9FBD-248D16ABFDBE}"/>
          </ac:spMkLst>
        </pc:spChg>
        <pc:spChg chg="del">
          <ac:chgData name="Dinesh kumar choubey" userId="0fe34a31a3878b59" providerId="LiveId" clId="{9070BBB8-D656-43D7-BBD8-7C8E5D6CAA99}" dt="2022-04-25T16:17:49.862" v="2107" actId="931"/>
          <ac:spMkLst>
            <pc:docMk/>
            <pc:sldMk cId="2868164300" sldId="263"/>
            <ac:spMk id="3" creationId="{CD82C1CE-8E1D-4DDB-9677-CCB31BE3D1CD}"/>
          </ac:spMkLst>
        </pc:spChg>
        <pc:spChg chg="del">
          <ac:chgData name="Dinesh kumar choubey" userId="0fe34a31a3878b59" providerId="LiveId" clId="{9070BBB8-D656-43D7-BBD8-7C8E5D6CAA99}" dt="2022-04-25T08:45:41.195" v="1815" actId="931"/>
          <ac:spMkLst>
            <pc:docMk/>
            <pc:sldMk cId="2868164300" sldId="263"/>
            <ac:spMk id="4" creationId="{221EA047-659D-43E8-9342-5DAB5351CC7D}"/>
          </ac:spMkLst>
        </pc:spChg>
        <pc:spChg chg="add mod">
          <ac:chgData name="Dinesh kumar choubey" userId="0fe34a31a3878b59" providerId="LiveId" clId="{9070BBB8-D656-43D7-BBD8-7C8E5D6CAA99}" dt="2022-04-25T15:41:46.724" v="1878" actId="20577"/>
          <ac:spMkLst>
            <pc:docMk/>
            <pc:sldMk cId="2868164300" sldId="263"/>
            <ac:spMk id="5" creationId="{E2E5F0A4-B68A-4D55-B295-53FA61828A92}"/>
          </ac:spMkLst>
        </pc:spChg>
        <pc:spChg chg="add mod">
          <ac:chgData name="Dinesh kumar choubey" userId="0fe34a31a3878b59" providerId="LiveId" clId="{9070BBB8-D656-43D7-BBD8-7C8E5D6CAA99}" dt="2022-04-25T16:26:45.531" v="2525" actId="1076"/>
          <ac:spMkLst>
            <pc:docMk/>
            <pc:sldMk cId="2868164300" sldId="263"/>
            <ac:spMk id="9" creationId="{13F45809-7716-4920-B374-8B1E2BF386ED}"/>
          </ac:spMkLst>
        </pc:spChg>
        <pc:picChg chg="add del mod">
          <ac:chgData name="Dinesh kumar choubey" userId="0fe34a31a3878b59" providerId="LiveId" clId="{9070BBB8-D656-43D7-BBD8-7C8E5D6CAA99}" dt="2022-04-25T16:17:52.830" v="2108" actId="21"/>
          <ac:picMkLst>
            <pc:docMk/>
            <pc:sldMk cId="2868164300" sldId="263"/>
            <ac:picMk id="6" creationId="{1F9A5237-9A77-4CFF-A2CC-F4C07C30CC65}"/>
          </ac:picMkLst>
        </pc:picChg>
        <pc:picChg chg="add mod">
          <ac:chgData name="Dinesh kumar choubey" userId="0fe34a31a3878b59" providerId="LiveId" clId="{9070BBB8-D656-43D7-BBD8-7C8E5D6CAA99}" dt="2022-04-25T16:26:49.593" v="2526" actId="1076"/>
          <ac:picMkLst>
            <pc:docMk/>
            <pc:sldMk cId="2868164300" sldId="263"/>
            <ac:picMk id="7" creationId="{32931BD1-0E0A-40C9-85FD-4F6F42147419}"/>
          </ac:picMkLst>
        </pc:picChg>
      </pc:sldChg>
      <pc:sldChg chg="addSp delSp modSp new mod">
        <pc:chgData name="Dinesh kumar choubey" userId="0fe34a31a3878b59" providerId="LiveId" clId="{9070BBB8-D656-43D7-BBD8-7C8E5D6CAA99}" dt="2022-04-25T16:14:16.962" v="2106" actId="108"/>
        <pc:sldMkLst>
          <pc:docMk/>
          <pc:sldMk cId="2841135262" sldId="264"/>
        </pc:sldMkLst>
        <pc:spChg chg="mod">
          <ac:chgData name="Dinesh kumar choubey" userId="0fe34a31a3878b59" providerId="LiveId" clId="{9070BBB8-D656-43D7-BBD8-7C8E5D6CAA99}" dt="2022-04-25T15:40:05.414" v="1870" actId="20577"/>
          <ac:spMkLst>
            <pc:docMk/>
            <pc:sldMk cId="2841135262" sldId="264"/>
            <ac:spMk id="2" creationId="{EEFDADF4-096E-4C75-AE11-FDCA9350C534}"/>
          </ac:spMkLst>
        </pc:spChg>
        <pc:spChg chg="mod">
          <ac:chgData name="Dinesh kumar choubey" userId="0fe34a31a3878b59" providerId="LiveId" clId="{9070BBB8-D656-43D7-BBD8-7C8E5D6CAA99}" dt="2022-04-25T16:14:16.962" v="2106" actId="108"/>
          <ac:spMkLst>
            <pc:docMk/>
            <pc:sldMk cId="2841135262" sldId="264"/>
            <ac:spMk id="3" creationId="{2D923342-5713-40A1-8E42-EC589B78F857}"/>
          </ac:spMkLst>
        </pc:spChg>
        <pc:spChg chg="del">
          <ac:chgData name="Dinesh kumar choubey" userId="0fe34a31a3878b59" providerId="LiveId" clId="{9070BBB8-D656-43D7-BBD8-7C8E5D6CAA99}" dt="2022-04-25T15:41:14.408" v="1874" actId="931"/>
          <ac:spMkLst>
            <pc:docMk/>
            <pc:sldMk cId="2841135262" sldId="264"/>
            <ac:spMk id="4" creationId="{A9577882-02EC-471C-A3C7-CD122011E6F0}"/>
          </ac:spMkLst>
        </pc:spChg>
        <pc:spChg chg="add mod">
          <ac:chgData name="Dinesh kumar choubey" userId="0fe34a31a3878b59" providerId="LiveId" clId="{9070BBB8-D656-43D7-BBD8-7C8E5D6CAA99}" dt="2022-04-25T15:39:16.952" v="1836" actId="20577"/>
          <ac:spMkLst>
            <pc:docMk/>
            <pc:sldMk cId="2841135262" sldId="264"/>
            <ac:spMk id="5" creationId="{6A68C275-A412-470F-AE31-6F2136FD6836}"/>
          </ac:spMkLst>
        </pc:spChg>
        <pc:picChg chg="add mod">
          <ac:chgData name="Dinesh kumar choubey" userId="0fe34a31a3878b59" providerId="LiveId" clId="{9070BBB8-D656-43D7-BBD8-7C8E5D6CAA99}" dt="2022-04-25T15:41:27.184" v="1876" actId="1076"/>
          <ac:picMkLst>
            <pc:docMk/>
            <pc:sldMk cId="2841135262" sldId="264"/>
            <ac:picMk id="7" creationId="{7791190D-5276-4931-8404-4134259B3F6B}"/>
          </ac:picMkLst>
        </pc:picChg>
      </pc:sldChg>
      <pc:sldChg chg="addSp delSp modSp new mod">
        <pc:chgData name="Dinesh kumar choubey" userId="0fe34a31a3878b59" providerId="LiveId" clId="{9070BBB8-D656-43D7-BBD8-7C8E5D6CAA99}" dt="2022-04-25T16:37:03.473" v="2627" actId="108"/>
        <pc:sldMkLst>
          <pc:docMk/>
          <pc:sldMk cId="236987133" sldId="265"/>
        </pc:sldMkLst>
        <pc:spChg chg="mod">
          <ac:chgData name="Dinesh kumar choubey" userId="0fe34a31a3878b59" providerId="LiveId" clId="{9070BBB8-D656-43D7-BBD8-7C8E5D6CAA99}" dt="2022-04-25T16:28:28.424" v="2529" actId="27636"/>
          <ac:spMkLst>
            <pc:docMk/>
            <pc:sldMk cId="236987133" sldId="265"/>
            <ac:spMk id="2" creationId="{05FD4522-82EF-45A5-82FE-2323D447C17E}"/>
          </ac:spMkLst>
        </pc:spChg>
        <pc:spChg chg="mod">
          <ac:chgData name="Dinesh kumar choubey" userId="0fe34a31a3878b59" providerId="LiveId" clId="{9070BBB8-D656-43D7-BBD8-7C8E5D6CAA99}" dt="2022-04-25T16:37:03.473" v="2627" actId="108"/>
          <ac:spMkLst>
            <pc:docMk/>
            <pc:sldMk cId="236987133" sldId="265"/>
            <ac:spMk id="3" creationId="{FAB0C38C-B248-4B6B-B84F-99E30A627888}"/>
          </ac:spMkLst>
        </pc:spChg>
        <pc:spChg chg="del">
          <ac:chgData name="Dinesh kumar choubey" userId="0fe34a31a3878b59" providerId="LiveId" clId="{9070BBB8-D656-43D7-BBD8-7C8E5D6CAA99}" dt="2022-04-25T16:29:05.748" v="2537" actId="931"/>
          <ac:spMkLst>
            <pc:docMk/>
            <pc:sldMk cId="236987133" sldId="265"/>
            <ac:spMk id="4" creationId="{E20F7B95-4F45-4B21-9BF7-3921EEE66E17}"/>
          </ac:spMkLst>
        </pc:spChg>
        <pc:spChg chg="add mod">
          <ac:chgData name="Dinesh kumar choubey" userId="0fe34a31a3878b59" providerId="LiveId" clId="{9070BBB8-D656-43D7-BBD8-7C8E5D6CAA99}" dt="2022-04-25T16:28:55.437" v="2536" actId="14100"/>
          <ac:spMkLst>
            <pc:docMk/>
            <pc:sldMk cId="236987133" sldId="265"/>
            <ac:spMk id="5" creationId="{88D20C03-7096-4CE7-8877-F3594CC8E395}"/>
          </ac:spMkLst>
        </pc:spChg>
        <pc:picChg chg="add mod">
          <ac:chgData name="Dinesh kumar choubey" userId="0fe34a31a3878b59" providerId="LiveId" clId="{9070BBB8-D656-43D7-BBD8-7C8E5D6CAA99}" dt="2022-04-25T16:29:11.606" v="2539" actId="14100"/>
          <ac:picMkLst>
            <pc:docMk/>
            <pc:sldMk cId="236987133" sldId="265"/>
            <ac:picMk id="7" creationId="{82C4C062-7D8E-45D3-B002-2578CB8053D2}"/>
          </ac:picMkLst>
        </pc:picChg>
      </pc:sldChg>
      <pc:sldChg chg="addSp delSp modSp new mod">
        <pc:chgData name="Dinesh kumar choubey" userId="0fe34a31a3878b59" providerId="LiveId" clId="{9070BBB8-D656-43D7-BBD8-7C8E5D6CAA99}" dt="2022-04-25T17:28:38.515" v="2942" actId="20577"/>
        <pc:sldMkLst>
          <pc:docMk/>
          <pc:sldMk cId="4164489189" sldId="266"/>
        </pc:sldMkLst>
        <pc:spChg chg="mod">
          <ac:chgData name="Dinesh kumar choubey" userId="0fe34a31a3878b59" providerId="LiveId" clId="{9070BBB8-D656-43D7-BBD8-7C8E5D6CAA99}" dt="2022-04-25T17:00:53.720" v="2630" actId="27636"/>
          <ac:spMkLst>
            <pc:docMk/>
            <pc:sldMk cId="4164489189" sldId="266"/>
            <ac:spMk id="2" creationId="{0A50482D-1601-43D9-8DD9-58E953FCC209}"/>
          </ac:spMkLst>
        </pc:spChg>
        <pc:spChg chg="mod">
          <ac:chgData name="Dinesh kumar choubey" userId="0fe34a31a3878b59" providerId="LiveId" clId="{9070BBB8-D656-43D7-BBD8-7C8E5D6CAA99}" dt="2022-04-25T17:28:38.515" v="2942" actId="20577"/>
          <ac:spMkLst>
            <pc:docMk/>
            <pc:sldMk cId="4164489189" sldId="266"/>
            <ac:spMk id="3" creationId="{D1B43A07-641A-4C80-8082-17706ABD0168}"/>
          </ac:spMkLst>
        </pc:spChg>
        <pc:spChg chg="del">
          <ac:chgData name="Dinesh kumar choubey" userId="0fe34a31a3878b59" providerId="LiveId" clId="{9070BBB8-D656-43D7-BBD8-7C8E5D6CAA99}" dt="2022-04-25T17:01:45.132" v="2635" actId="931"/>
          <ac:spMkLst>
            <pc:docMk/>
            <pc:sldMk cId="4164489189" sldId="266"/>
            <ac:spMk id="4" creationId="{BBC80B72-253D-47CE-83B8-56847DCDF38C}"/>
          </ac:spMkLst>
        </pc:spChg>
        <pc:spChg chg="add mod">
          <ac:chgData name="Dinesh kumar choubey" userId="0fe34a31a3878b59" providerId="LiveId" clId="{9070BBB8-D656-43D7-BBD8-7C8E5D6CAA99}" dt="2022-04-25T17:01:36.380" v="2634" actId="1076"/>
          <ac:spMkLst>
            <pc:docMk/>
            <pc:sldMk cId="4164489189" sldId="266"/>
            <ac:spMk id="5" creationId="{C44EFB3D-976B-4B32-9C2A-26AF192B74B7}"/>
          </ac:spMkLst>
        </pc:spChg>
        <pc:picChg chg="add mod">
          <ac:chgData name="Dinesh kumar choubey" userId="0fe34a31a3878b59" providerId="LiveId" clId="{9070BBB8-D656-43D7-BBD8-7C8E5D6CAA99}" dt="2022-04-25T17:01:51.508" v="2637" actId="1076"/>
          <ac:picMkLst>
            <pc:docMk/>
            <pc:sldMk cId="4164489189" sldId="266"/>
            <ac:picMk id="7" creationId="{3D842067-37AD-40F3-A33D-EC0E8AAB95BD}"/>
          </ac:picMkLst>
        </pc:picChg>
      </pc:sldChg>
      <pc:sldChg chg="addSp delSp modSp new mod modClrScheme chgLayout">
        <pc:chgData name="Dinesh kumar choubey" userId="0fe34a31a3878b59" providerId="LiveId" clId="{9070BBB8-D656-43D7-BBD8-7C8E5D6CAA99}" dt="2022-04-25T17:46:34.657" v="3258" actId="20577"/>
        <pc:sldMkLst>
          <pc:docMk/>
          <pc:sldMk cId="1266073436" sldId="267"/>
        </pc:sldMkLst>
        <pc:spChg chg="mod ord">
          <ac:chgData name="Dinesh kumar choubey" userId="0fe34a31a3878b59" providerId="LiveId" clId="{9070BBB8-D656-43D7-BBD8-7C8E5D6CAA99}" dt="2022-04-25T17:35:24.122" v="2960" actId="700"/>
          <ac:spMkLst>
            <pc:docMk/>
            <pc:sldMk cId="1266073436" sldId="267"/>
            <ac:spMk id="2" creationId="{345C8EDD-C175-4A99-B3F4-7D4AD90FDC69}"/>
          </ac:spMkLst>
        </pc:spChg>
        <pc:spChg chg="del mod ord">
          <ac:chgData name="Dinesh kumar choubey" userId="0fe34a31a3878b59" providerId="LiveId" clId="{9070BBB8-D656-43D7-BBD8-7C8E5D6CAA99}" dt="2022-04-25T17:35:24.122" v="2960" actId="700"/>
          <ac:spMkLst>
            <pc:docMk/>
            <pc:sldMk cId="1266073436" sldId="267"/>
            <ac:spMk id="3" creationId="{93EB60BB-5ACC-44C8-9987-14F2CBBD3328}"/>
          </ac:spMkLst>
        </pc:spChg>
        <pc:spChg chg="del">
          <ac:chgData name="Dinesh kumar choubey" userId="0fe34a31a3878b59" providerId="LiveId" clId="{9070BBB8-D656-43D7-BBD8-7C8E5D6CAA99}" dt="2022-04-25T17:35:24.122" v="2960" actId="700"/>
          <ac:spMkLst>
            <pc:docMk/>
            <pc:sldMk cId="1266073436" sldId="267"/>
            <ac:spMk id="4" creationId="{320663FA-5982-4902-A8EA-2D2F89B56AA4}"/>
          </ac:spMkLst>
        </pc:spChg>
        <pc:spChg chg="add mod ord">
          <ac:chgData name="Dinesh kumar choubey" userId="0fe34a31a3878b59" providerId="LiveId" clId="{9070BBB8-D656-43D7-BBD8-7C8E5D6CAA99}" dt="2022-04-25T17:45:30.837" v="3255" actId="2"/>
          <ac:spMkLst>
            <pc:docMk/>
            <pc:sldMk cId="1266073436" sldId="267"/>
            <ac:spMk id="5" creationId="{A1D1672A-6578-4B7D-9DFD-6F0BF242F2DB}"/>
          </ac:spMkLst>
        </pc:spChg>
        <pc:spChg chg="add mod">
          <ac:chgData name="Dinesh kumar choubey" userId="0fe34a31a3878b59" providerId="LiveId" clId="{9070BBB8-D656-43D7-BBD8-7C8E5D6CAA99}" dt="2022-04-25T17:46:34.657" v="3258" actId="20577"/>
          <ac:spMkLst>
            <pc:docMk/>
            <pc:sldMk cId="1266073436" sldId="267"/>
            <ac:spMk id="6" creationId="{FB56FCE0-6DDD-4A96-83A4-C6516A40BEA9}"/>
          </ac:spMkLst>
        </pc:spChg>
      </pc:sldChg>
      <pc:sldChg chg="addSp delSp modSp new mod modClrScheme chgLayout">
        <pc:chgData name="Dinesh kumar choubey" userId="0fe34a31a3878b59" providerId="LiveId" clId="{9070BBB8-D656-43D7-BBD8-7C8E5D6CAA99}" dt="2022-04-25T17:47:30.319" v="3275" actId="700"/>
        <pc:sldMkLst>
          <pc:docMk/>
          <pc:sldMk cId="1317337381" sldId="268"/>
        </pc:sldMkLst>
        <pc:spChg chg="del">
          <ac:chgData name="Dinesh kumar choubey" userId="0fe34a31a3878b59" providerId="LiveId" clId="{9070BBB8-D656-43D7-BBD8-7C8E5D6CAA99}" dt="2022-04-25T17:46:41.461" v="3260" actId="700"/>
          <ac:spMkLst>
            <pc:docMk/>
            <pc:sldMk cId="1317337381" sldId="268"/>
            <ac:spMk id="2" creationId="{9B990E67-DAF4-4334-A170-1E9A52BD4254}"/>
          </ac:spMkLst>
        </pc:spChg>
        <pc:spChg chg="del">
          <ac:chgData name="Dinesh kumar choubey" userId="0fe34a31a3878b59" providerId="LiveId" clId="{9070BBB8-D656-43D7-BBD8-7C8E5D6CAA99}" dt="2022-04-25T17:46:41.461" v="3260" actId="700"/>
          <ac:spMkLst>
            <pc:docMk/>
            <pc:sldMk cId="1317337381" sldId="268"/>
            <ac:spMk id="3" creationId="{6E1DC554-B442-409F-9F6E-4F3EAEF3249F}"/>
          </ac:spMkLst>
        </pc:spChg>
        <pc:spChg chg="add mod ord">
          <ac:chgData name="Dinesh kumar choubey" userId="0fe34a31a3878b59" providerId="LiveId" clId="{9070BBB8-D656-43D7-BBD8-7C8E5D6CAA99}" dt="2022-04-25T17:47:30.319" v="3275" actId="700"/>
          <ac:spMkLst>
            <pc:docMk/>
            <pc:sldMk cId="1317337381" sldId="268"/>
            <ac:spMk id="4" creationId="{A8B6B75B-6F69-442E-AA8D-B941794945C2}"/>
          </ac:spMkLst>
        </pc:spChg>
        <pc:spChg chg="add mod ord">
          <ac:chgData name="Dinesh kumar choubey" userId="0fe34a31a3878b59" providerId="LiveId" clId="{9070BBB8-D656-43D7-BBD8-7C8E5D6CAA99}" dt="2022-04-25T17:47:30.319" v="3275" actId="700"/>
          <ac:spMkLst>
            <pc:docMk/>
            <pc:sldMk cId="1317337381" sldId="268"/>
            <ac:spMk id="5" creationId="{C77E5427-D36D-4104-BF30-97A2F08A79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drive.google.com/drive/folders/1et1S6JVQYqxPPmwGqCLiSm-T3ostQEYl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2434-7632-4590-AC74-430BF321B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TABLEAU CAPSTONE PROJECT </a:t>
            </a:r>
            <a:br>
              <a:rPr lang="en-US" sz="4400" dirty="0"/>
            </a:br>
            <a:r>
              <a:rPr lang="en-US" sz="4400" dirty="0"/>
              <a:t>2022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C082-34BC-4E98-8FE4-B898F7729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BY: DINESH KUMAR CHOUBEY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E37DD-C291-4365-B7AD-40CDA515B6D5}"/>
              </a:ext>
            </a:extLst>
          </p:cNvPr>
          <p:cNvSpPr txBox="1"/>
          <p:nvPr/>
        </p:nvSpPr>
        <p:spPr>
          <a:xfrm>
            <a:off x="10381128" y="2866246"/>
            <a:ext cx="672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6D366-758B-46AA-89E8-79EA7EF6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25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4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4522-82EF-45A5-82FE-2323D447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products are Top selling and most profitable?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C38C-B248-4B6B-B84F-99E30A627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720" y="2257466"/>
            <a:ext cx="4698358" cy="3599316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From this stacked bar chart we can see category wise performance of products.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Here we can select top (n) number of products by using given slider parameter.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From this we can see that Apple Smart Phone is highest selling and profitable product in our store.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C4C062-7D8E-45D3-B002-2578CB8053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6818" y="2433918"/>
            <a:ext cx="3997363" cy="324641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D20C03-7096-4CE7-8877-F3594CC8E395}"/>
              </a:ext>
            </a:extLst>
          </p:cNvPr>
          <p:cNvSpPr txBox="1"/>
          <p:nvPr/>
        </p:nvSpPr>
        <p:spPr>
          <a:xfrm>
            <a:off x="10690413" y="753228"/>
            <a:ext cx="15015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10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3698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82D-1601-43D9-8DD9-58E953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and bottom customers in terms of sales and profit 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3A07-641A-4C80-8082-17706ABD0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Light Condensed" panose="020B0502040204020203" pitchFamily="34" charset="0"/>
              </a:rPr>
              <a:t>These two scatter plots show top and bottom (n) customers In terms of sales and profit.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Bahnschrift Light Condensed" panose="020B0502040204020203" pitchFamily="34" charset="0"/>
              </a:rPr>
              <a:t>We can look for 1 to 50 top customers using parameter slider.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Bahnschrift Light Condensed" panose="020B0502040204020203" pitchFamily="34" charset="0"/>
              </a:rPr>
              <a:t>From this we got to know that Cynthia Arntzen is Number 1 customer with sales of Rs.10,463 and profit of Rs.3,982 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842067-37AD-40F3-A33D-EC0E8AAB9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6738" y="2536611"/>
            <a:ext cx="5486026" cy="29397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EFB3D-976B-4B32-9C2A-26AF192B74B7}"/>
              </a:ext>
            </a:extLst>
          </p:cNvPr>
          <p:cNvSpPr txBox="1"/>
          <p:nvPr/>
        </p:nvSpPr>
        <p:spPr>
          <a:xfrm>
            <a:off x="10760885" y="753228"/>
            <a:ext cx="15015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11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416448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8EDD-C175-4A99-B3F4-7D4AD90F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1672A-6578-4B7D-9DFD-6F0BF242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S</a:t>
            </a:r>
            <a:r>
              <a:rPr lang="en-US" sz="2400" dirty="0">
                <a:effectLst/>
                <a:latin typeface="Bahnschrift Light Condensed" panose="020B0502040204020203" pitchFamily="34" charset="0"/>
              </a:rPr>
              <a:t>ales in month of August and October are highest due to festive season.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Light Condensed" panose="020B0502040204020203" pitchFamily="34" charset="0"/>
              </a:rPr>
              <a:t>Uttar Pradesh and Maharashtra has highest sales and profit.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Consumer segment had highest sales and profit.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  <a:latin typeface="Bahnschrift Light Condensed" panose="020B0502040204020203" pitchFamily="34" charset="0"/>
              </a:rPr>
              <a:t>Technology category is most popular category with highest sales and profit.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Phones sub category has best performance throughout the year and it has highest sales in Q4.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Top 5 products are from furniture and technology category.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Most popular product is Apple phone Full size.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Bahnschrift Light Condensed" panose="020B0502040204020203" pitchFamily="34" charset="0"/>
              </a:rPr>
              <a:t>Cynthia Arntzen is Number 1 customer with sales of Rs.10,463 and profit of Rs.3,982 and customer with least sales and profit is Dan Lawera.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effectLst/>
              <a:latin typeface="Bahnschrift Light 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6FCE0-6DDD-4A96-83A4-C6516A40BEA9}"/>
              </a:ext>
            </a:extLst>
          </p:cNvPr>
          <p:cNvSpPr txBox="1"/>
          <p:nvPr/>
        </p:nvSpPr>
        <p:spPr>
          <a:xfrm>
            <a:off x="10760885" y="753228"/>
            <a:ext cx="15015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12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26607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6B75B-6F69-442E-AA8D-B9417949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E5427-D36D-4104-BF30-97A2F08A7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3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8ED5-007F-4DA8-8E92-69A8911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8254-38CC-42F0-B668-42C689D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In this project I am using Indian online superstore dataset.</a:t>
            </a:r>
          </a:p>
          <a:p>
            <a:r>
              <a:rPr lang="en-IN" sz="2800" dirty="0"/>
              <a:t>This dataset has retail data of four years (2011-2014).</a:t>
            </a:r>
          </a:p>
          <a:p>
            <a:r>
              <a:rPr lang="en-IN" sz="2800" dirty="0"/>
              <a:t>This dataset was downloaded from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2800" dirty="0"/>
              <a:t>.</a:t>
            </a:r>
          </a:p>
          <a:p>
            <a:r>
              <a:rPr lang="en-US" sz="2800" dirty="0"/>
              <a:t>This dataset has 18 columns and 1556 rows.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461D6-BA26-44C5-8EB0-32449E13B643}"/>
              </a:ext>
            </a:extLst>
          </p:cNvPr>
          <p:cNvSpPr txBox="1"/>
          <p:nvPr/>
        </p:nvSpPr>
        <p:spPr>
          <a:xfrm>
            <a:off x="11175502" y="739699"/>
            <a:ext cx="672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36CC2-00B2-4310-814F-54DAE27D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794" y="4311257"/>
            <a:ext cx="3630776" cy="23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5082-CDFF-42A0-8C24-177BDDB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A0C1-DD73-44F3-8327-587A33AF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880538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What was Sales / Profit trend throughout the year 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was state wise performance 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was segment wise performance 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Which category has best performance 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Sub-category wise performance 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Which products are Top selling and most profitable?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Top and bottom customers in terms of sales and profit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8C607-161F-4BAF-B75C-F0335DDD5355}"/>
              </a:ext>
            </a:extLst>
          </p:cNvPr>
          <p:cNvSpPr txBox="1"/>
          <p:nvPr/>
        </p:nvSpPr>
        <p:spPr>
          <a:xfrm>
            <a:off x="11041031" y="753228"/>
            <a:ext cx="672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49E8C-BC40-4DF6-926A-6269C1A2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311" y="2473070"/>
            <a:ext cx="3463119" cy="34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39F6-3C0C-42BD-A4EA-FF6919C5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EXECUTIVE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E6821-1F4B-4D55-92E6-F75BFDBA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7715"/>
          </a:xfrm>
        </p:spPr>
        <p:txBody>
          <a:bodyPr>
            <a:normAutofit/>
          </a:bodyPr>
          <a:lstStyle/>
          <a:p>
            <a:r>
              <a:rPr lang="en-US" sz="2000" dirty="0"/>
              <a:t>In this project we are performing EDA for analyzing and investigating this data set and to summarize its main characteristics, and creating dashboard using visualization methods.</a:t>
            </a:r>
          </a:p>
          <a:p>
            <a:r>
              <a:rPr lang="en-US" sz="2000" dirty="0"/>
              <a:t>In this dataset we have retail data of a superstore I’ve used tableau public to analyze and visualize data to solve my problem statements.</a:t>
            </a:r>
          </a:p>
          <a:p>
            <a:r>
              <a:rPr lang="en-US" sz="2000" dirty="0"/>
              <a:t>Tableau Workbook and Explanation Video Link- </a:t>
            </a:r>
            <a:r>
              <a:rPr lang="en-US" sz="2000" dirty="0">
                <a:hlinkClick r:id="rId2"/>
              </a:rPr>
              <a:t>https://drive.google.com/drive/folders/1et1S6JVQYqxPPmwGqCLiSm-T3ostQEYl?usp=sharing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33F64-AFA0-48D1-982F-ABB16EAA7161}"/>
              </a:ext>
            </a:extLst>
          </p:cNvPr>
          <p:cNvSpPr txBox="1"/>
          <p:nvPr/>
        </p:nvSpPr>
        <p:spPr>
          <a:xfrm>
            <a:off x="11041031" y="753228"/>
            <a:ext cx="672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8B2CC2-C801-4BB6-A938-FD2BE16D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133" y="3832412"/>
            <a:ext cx="2829796" cy="28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4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5D1E-877E-4858-8746-9A91F057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was Sales / Profit trend throughout the year ?</a:t>
            </a:r>
            <a:br>
              <a:rPr lang="en-IN" dirty="0"/>
            </a:br>
            <a:endParaRPr lang="en-IN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4F8174F-1912-4DA9-8C68-188B67D2E5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Bahnschrift Light Condensed" panose="020B0502040204020203" pitchFamily="34" charset="0"/>
              </a:rPr>
              <a:t>This line chart is showing sales trend of all 4 years.</a:t>
            </a:r>
          </a:p>
          <a:p>
            <a:r>
              <a:rPr lang="en-US" sz="2200" dirty="0">
                <a:latin typeface="Bahnschrift Light Condensed" panose="020B0502040204020203" pitchFamily="34" charset="0"/>
              </a:rPr>
              <a:t>We can change measure to profit by using dropdown parameter.</a:t>
            </a:r>
          </a:p>
          <a:p>
            <a:r>
              <a:rPr lang="en-US" sz="2200" dirty="0">
                <a:latin typeface="Bahnschrift Light Condensed" panose="020B0502040204020203" pitchFamily="34" charset="0"/>
              </a:rPr>
              <a:t>We can also see trend of any year using list filter created using sets.</a:t>
            </a:r>
          </a:p>
          <a:p>
            <a:r>
              <a:rPr lang="en-US" sz="2200" dirty="0">
                <a:effectLst/>
                <a:latin typeface="Bahnschrift Light Condensed" panose="020B0502040204020203" pitchFamily="34" charset="0"/>
              </a:rPr>
              <a:t>Here we can see the sales in month of August and October are highest due to festive season but profit is highest in October and November(when profit is selected).</a:t>
            </a:r>
            <a:endParaRPr lang="en-US" sz="2200" dirty="0">
              <a:latin typeface="Bahnschrift Light Condensed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D3FE7E2-7A84-49E5-B95E-0B3B368FD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6256" y="2200202"/>
            <a:ext cx="5675826" cy="33981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3DAA7-DA83-4B7A-A06B-7EE5A74D188A}"/>
              </a:ext>
            </a:extLst>
          </p:cNvPr>
          <p:cNvSpPr txBox="1"/>
          <p:nvPr/>
        </p:nvSpPr>
        <p:spPr>
          <a:xfrm>
            <a:off x="11041031" y="753228"/>
            <a:ext cx="672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8453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4D42-E452-46FF-AF33-3376352F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was state wise performance 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9D33-9C4A-4EE5-A127-A9D7A26D1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379" y="2501064"/>
            <a:ext cx="4698358" cy="359931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Bahnschrift Light Condensed" panose="020B0502040204020203" pitchFamily="34" charset="0"/>
              </a:rPr>
              <a:t>From this map chart we can see state wise sales and profit of any state and compare them.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Bahnschrift Light Condensed" panose="020B0502040204020203" pitchFamily="34" charset="0"/>
              </a:rPr>
              <a:t>We can change measure to profit by using dropdown parameter.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Bahnschrift Light Condensed" panose="020B0502040204020203" pitchFamily="34" charset="0"/>
              </a:rPr>
              <a:t>We can also see values of any year using filter.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Bahnschrift Light Condensed" panose="020B0502040204020203" pitchFamily="34" charset="0"/>
              </a:rPr>
              <a:t>Here we can see Uttar Pradesh and Maharashtra has highest number of sales and profit.</a:t>
            </a:r>
            <a:endParaRPr lang="en-IN" sz="22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7AFB64-FDC7-424B-BD01-9B798137E2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2084294"/>
            <a:ext cx="4469634" cy="45182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0CD11-1511-477E-A502-1B8BEE9FC87E}"/>
              </a:ext>
            </a:extLst>
          </p:cNvPr>
          <p:cNvSpPr txBox="1"/>
          <p:nvPr/>
        </p:nvSpPr>
        <p:spPr>
          <a:xfrm>
            <a:off x="11041031" y="753228"/>
            <a:ext cx="672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0781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F311-0D63-494A-9E6F-9771067A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2" y="1339708"/>
            <a:ext cx="10294183" cy="1107996"/>
          </a:xfrm>
        </p:spPr>
        <p:txBody>
          <a:bodyPr>
            <a:normAutofit fontScale="90000"/>
          </a:bodyPr>
          <a:lstStyle/>
          <a:p>
            <a:r>
              <a:rPr lang="en-IN" dirty="0"/>
              <a:t>What was segment wise performance ?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8B1A-7EC3-4663-94A7-D5D146D715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Light Condensed" panose="020B0502040204020203" pitchFamily="34" charset="0"/>
              </a:rPr>
              <a:t>Here In this column chart we can easily see Consumer segment had highest sales.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ahnschrift Light Condensed" panose="020B0502040204020203" pitchFamily="34" charset="0"/>
              </a:rPr>
              <a:t>We can change measure to profit by using dropdown parameter.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ahnschrift Light Condensed" panose="020B0502040204020203" pitchFamily="34" charset="0"/>
              </a:rPr>
              <a:t>We can also see values of any year using year filter.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0C88E-289E-44E5-9C10-6CDAEB91784E}"/>
              </a:ext>
            </a:extLst>
          </p:cNvPr>
          <p:cNvSpPr txBox="1"/>
          <p:nvPr/>
        </p:nvSpPr>
        <p:spPr>
          <a:xfrm>
            <a:off x="11041031" y="753228"/>
            <a:ext cx="672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7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FB2931-8331-4C92-8B20-82B49C4679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5773" y="2472522"/>
            <a:ext cx="6027611" cy="3053181"/>
          </a:xfrm>
        </p:spPr>
      </p:pic>
    </p:spTree>
    <p:extLst>
      <p:ext uri="{BB962C8B-B14F-4D97-AF65-F5344CB8AC3E}">
        <p14:creationId xmlns:p14="http://schemas.microsoft.com/office/powerpoint/2010/main" val="284093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ADF4-096E-4C75-AE11-FDCA9350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category has best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3342-5713-40A1-8E42-EC589B78F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Light Condensed" panose="020B0502040204020203" pitchFamily="34" charset="0"/>
              </a:rPr>
              <a:t>In this bubble chart we can see category wise sales/profit.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Bahnschrift Light Condensed" panose="020B0502040204020203" pitchFamily="34" charset="0"/>
              </a:rPr>
              <a:t>Here size of bubble is directly proportional to sales/profit, higher the sales bigger the bubble.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Bahnschrift Light Condensed" panose="020B0502040204020203" pitchFamily="34" charset="0"/>
              </a:rPr>
              <a:t>For all years Technology category has highest sales.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91190D-5276-4931-8404-4134259B3F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7062" y="2452267"/>
            <a:ext cx="6024618" cy="291914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68C275-A412-470F-AE31-6F2136FD6836}"/>
              </a:ext>
            </a:extLst>
          </p:cNvPr>
          <p:cNvSpPr txBox="1"/>
          <p:nvPr/>
        </p:nvSpPr>
        <p:spPr>
          <a:xfrm>
            <a:off x="11041031" y="753228"/>
            <a:ext cx="672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8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84113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DB6D-5AAF-4C80-9FBD-248D16A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Sub-category wise performance ?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931BD1-0E0A-40C9-85FD-4F6F421474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1130" y="2387600"/>
            <a:ext cx="3893382" cy="42253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5F0A4-B68A-4D55-B295-53FA61828A92}"/>
              </a:ext>
            </a:extLst>
          </p:cNvPr>
          <p:cNvSpPr txBox="1"/>
          <p:nvPr/>
        </p:nvSpPr>
        <p:spPr>
          <a:xfrm>
            <a:off x="11041031" y="753228"/>
            <a:ext cx="672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9</a:t>
            </a:r>
            <a:endParaRPr lang="en-IN" sz="66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45809-7716-4920-B374-8B1E2BF38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226309"/>
            <a:ext cx="4940551" cy="438665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Bahnschrift Light Condensed" panose="020B0502040204020203" pitchFamily="34" charset="0"/>
              </a:rPr>
              <a:t>This heat map chart shows Quarter wise sales/profit of sub categories for all years or any selected year.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Bahnschrift Light Condensed" panose="020B0502040204020203" pitchFamily="34" charset="0"/>
              </a:rPr>
              <a:t>Heat map is used to encode values in color like here we can see dark colored cells showing higher values and lighter ones are less.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Bahnschrift Light Condensed" panose="020B0502040204020203" pitchFamily="34" charset="0"/>
              </a:rPr>
              <a:t>From this chart we can see phones sub category has best performance throughout the year and it has highest sales in Q4.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643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347</TotalTime>
  <Words>760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Bahnschrift Light Condensed</vt:lpstr>
      <vt:lpstr>Trebuchet MS</vt:lpstr>
      <vt:lpstr>Berlin</vt:lpstr>
      <vt:lpstr>TABLEAU CAPSTONE PROJECT  2022</vt:lpstr>
      <vt:lpstr>INTRODUCTION</vt:lpstr>
      <vt:lpstr>PROBLEM STATEMENTS OVERVIEW</vt:lpstr>
      <vt:lpstr>EXECUTIVE SUMMARY</vt:lpstr>
      <vt:lpstr>What was Sales / Profit trend throughout the year ? </vt:lpstr>
      <vt:lpstr>What was state wise performance ? </vt:lpstr>
      <vt:lpstr>What was segment wise performance ?    </vt:lpstr>
      <vt:lpstr>Which category has best performance?</vt:lpstr>
      <vt:lpstr>Sub-category wise performance ? </vt:lpstr>
      <vt:lpstr>Which products are Top selling and most profitable? </vt:lpstr>
      <vt:lpstr>Top and bottom customers in terms of sales and profit ? 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CAPSTONE PROJECT</dc:title>
  <dc:creator>Dinesh kumar choubey</dc:creator>
  <cp:lastModifiedBy>Dinesh kumar choubey</cp:lastModifiedBy>
  <cp:revision>17</cp:revision>
  <dcterms:created xsi:type="dcterms:W3CDTF">2022-04-24T17:09:08Z</dcterms:created>
  <dcterms:modified xsi:type="dcterms:W3CDTF">2022-04-26T08:41:03Z</dcterms:modified>
</cp:coreProperties>
</file>