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78" r:id="rId5"/>
    <p:sldId id="279" r:id="rId6"/>
    <p:sldId id="286" r:id="rId7"/>
    <p:sldId id="281" r:id="rId8"/>
    <p:sldId id="282" r:id="rId9"/>
    <p:sldId id="283" r:id="rId10"/>
    <p:sldId id="284"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2.xml.rels><?xml version="1.0" encoding="UTF-8" standalone="yes"?>
<Relationships xmlns="http://schemas.openxmlformats.org/package/2006/relationships"><Relationship Id="rId2" Type="http://schemas.openxmlformats.org/officeDocument/2006/relationships/image" Target="../media/image25.svg"/><Relationship Id="rId1"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2.xml.rels><?xml version="1.0" encoding="UTF-8" standalone="yes"?>
<Relationships xmlns="http://schemas.openxmlformats.org/package/2006/relationships"><Relationship Id="rId2" Type="http://schemas.openxmlformats.org/officeDocument/2006/relationships/image" Target="../media/image25.svg"/><Relationship Id="rId1"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3BC4E1-0BAE-4303-A203-C61A8BE09E8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D9C2473-415A-46D9-81E4-B05E7051C607}">
      <dgm:prSet custT="1"/>
      <dgm:spPr/>
      <dgm:t>
        <a:bodyPr/>
        <a:lstStyle/>
        <a:p>
          <a:r>
            <a:rPr lang="en-US" sz="2000" dirty="0"/>
            <a:t>Use for saving the databases of clients and staffs of bank.</a:t>
          </a:r>
        </a:p>
      </dgm:t>
    </dgm:pt>
    <dgm:pt modelId="{B0BA32E8-6042-41DE-BCF7-B54F6158BAF5}" type="parTrans" cxnId="{FEFDC507-802A-41DA-B2F9-5F13978769FF}">
      <dgm:prSet/>
      <dgm:spPr/>
      <dgm:t>
        <a:bodyPr/>
        <a:lstStyle/>
        <a:p>
          <a:endParaRPr lang="en-US"/>
        </a:p>
      </dgm:t>
    </dgm:pt>
    <dgm:pt modelId="{D8537A9D-D621-4DF2-90FE-9611385B1AFF}" type="sibTrans" cxnId="{FEFDC507-802A-41DA-B2F9-5F13978769FF}">
      <dgm:prSet/>
      <dgm:spPr/>
      <dgm:t>
        <a:bodyPr/>
        <a:lstStyle/>
        <a:p>
          <a:endParaRPr lang="en-US"/>
        </a:p>
      </dgm:t>
    </dgm:pt>
    <dgm:pt modelId="{EE3E963F-D497-48A4-BAF0-59E7A7F9FAF3}">
      <dgm:prSet custT="1"/>
      <dgm:spPr/>
      <dgm:t>
        <a:bodyPr/>
        <a:lstStyle/>
        <a:p>
          <a:r>
            <a:rPr lang="en-US" sz="2000" dirty="0"/>
            <a:t>Accounts are saved with their own particular id.</a:t>
          </a:r>
        </a:p>
      </dgm:t>
    </dgm:pt>
    <dgm:pt modelId="{95AA05DD-948C-4D8C-B5E7-DA5337CFF614}" type="parTrans" cxnId="{5EF4ABF7-C69D-44B8-BEE0-92E41BBFD37D}">
      <dgm:prSet/>
      <dgm:spPr/>
      <dgm:t>
        <a:bodyPr/>
        <a:lstStyle/>
        <a:p>
          <a:endParaRPr lang="en-US"/>
        </a:p>
      </dgm:t>
    </dgm:pt>
    <dgm:pt modelId="{9FA30367-7764-40D4-9457-A138689D24CB}" type="sibTrans" cxnId="{5EF4ABF7-C69D-44B8-BEE0-92E41BBFD37D}">
      <dgm:prSet/>
      <dgm:spPr/>
      <dgm:t>
        <a:bodyPr/>
        <a:lstStyle/>
        <a:p>
          <a:endParaRPr lang="en-US"/>
        </a:p>
      </dgm:t>
    </dgm:pt>
    <dgm:pt modelId="{3D50B9DB-C523-4769-AA50-3048EF36BB68}">
      <dgm:prSet custT="1"/>
      <dgm:spPr/>
      <dgm:t>
        <a:bodyPr/>
        <a:lstStyle/>
        <a:p>
          <a:r>
            <a:rPr lang="en-US" sz="2000" dirty="0"/>
            <a:t>Accounts can be searched with their detail information.</a:t>
          </a:r>
        </a:p>
      </dgm:t>
    </dgm:pt>
    <dgm:pt modelId="{086FE9EF-9975-4F1C-9BEE-EC1735288C9A}" type="parTrans" cxnId="{C07BA206-10DC-4482-B009-1F6E6CA420B0}">
      <dgm:prSet/>
      <dgm:spPr/>
      <dgm:t>
        <a:bodyPr/>
        <a:lstStyle/>
        <a:p>
          <a:endParaRPr lang="en-US"/>
        </a:p>
      </dgm:t>
    </dgm:pt>
    <dgm:pt modelId="{537357F6-DB19-43E1-8465-9B84B2AA9DA0}" type="sibTrans" cxnId="{C07BA206-10DC-4482-B009-1F6E6CA420B0}">
      <dgm:prSet/>
      <dgm:spPr/>
      <dgm:t>
        <a:bodyPr/>
        <a:lstStyle/>
        <a:p>
          <a:endParaRPr lang="en-US"/>
        </a:p>
      </dgm:t>
    </dgm:pt>
    <dgm:pt modelId="{0AA65121-5F5D-4F0F-898C-352280CEAA34}">
      <dgm:prSet custT="1"/>
      <dgm:spPr/>
      <dgm:t>
        <a:bodyPr/>
        <a:lstStyle/>
        <a:p>
          <a:r>
            <a:rPr lang="en-US" sz="2000" dirty="0"/>
            <a:t>Transactions can also be saved and view effectively whenever needed.</a:t>
          </a:r>
        </a:p>
      </dgm:t>
    </dgm:pt>
    <dgm:pt modelId="{5B2C66B6-26C9-4DB6-9B24-C921B2D7864E}" type="parTrans" cxnId="{42A61EF0-B418-45E7-9ABB-D6A3D02D83C9}">
      <dgm:prSet/>
      <dgm:spPr/>
      <dgm:t>
        <a:bodyPr/>
        <a:lstStyle/>
        <a:p>
          <a:endParaRPr lang="en-US"/>
        </a:p>
      </dgm:t>
    </dgm:pt>
    <dgm:pt modelId="{B5973AD9-4ADB-441F-9140-1D5DCDDA3D6A}" type="sibTrans" cxnId="{42A61EF0-B418-45E7-9ABB-D6A3D02D83C9}">
      <dgm:prSet/>
      <dgm:spPr/>
      <dgm:t>
        <a:bodyPr/>
        <a:lstStyle/>
        <a:p>
          <a:endParaRPr lang="en-US"/>
        </a:p>
      </dgm:t>
    </dgm:pt>
    <dgm:pt modelId="{B212CBDB-CDBB-4E0E-A5BC-7E048915111C}">
      <dgm:prSet custT="1"/>
      <dgm:spPr/>
      <dgm:t>
        <a:bodyPr/>
        <a:lstStyle/>
        <a:p>
          <a:r>
            <a:rPr lang="en-US" sz="2000" dirty="0"/>
            <a:t>Provides effective interest calculation for the deposited money of client and automatically added into total amount in daily balance.</a:t>
          </a:r>
        </a:p>
      </dgm:t>
    </dgm:pt>
    <dgm:pt modelId="{E53A57D8-C654-41A4-9086-C859FF1D61D0}" type="parTrans" cxnId="{B7CEC9AC-03C7-4BE9-8A38-5B38110DC7E0}">
      <dgm:prSet/>
      <dgm:spPr/>
      <dgm:t>
        <a:bodyPr/>
        <a:lstStyle/>
        <a:p>
          <a:endParaRPr lang="en-US"/>
        </a:p>
      </dgm:t>
    </dgm:pt>
    <dgm:pt modelId="{E899CAA5-DACC-47E8-8D73-E22F9C4CA508}" type="sibTrans" cxnId="{B7CEC9AC-03C7-4BE9-8A38-5B38110DC7E0}">
      <dgm:prSet/>
      <dgm:spPr/>
      <dgm:t>
        <a:bodyPr/>
        <a:lstStyle/>
        <a:p>
          <a:endParaRPr lang="en-US"/>
        </a:p>
      </dgm:t>
    </dgm:pt>
    <dgm:pt modelId="{7BC3AD46-484E-4C2A-B4F9-515B85D42F0F}" type="pres">
      <dgm:prSet presAssocID="{693BC4E1-0BAE-4303-A203-C61A8BE09E8B}" presName="root" presStyleCnt="0">
        <dgm:presLayoutVars>
          <dgm:dir/>
          <dgm:resizeHandles val="exact"/>
        </dgm:presLayoutVars>
      </dgm:prSet>
      <dgm:spPr/>
    </dgm:pt>
    <dgm:pt modelId="{B3D5DEEC-CF33-41B6-BAA4-16D9E8034C46}" type="pres">
      <dgm:prSet presAssocID="{ED9C2473-415A-46D9-81E4-B05E7051C607}" presName="compNode" presStyleCnt="0"/>
      <dgm:spPr/>
    </dgm:pt>
    <dgm:pt modelId="{B302F974-7C68-4BD2-B2D5-E6BFD7830096}" type="pres">
      <dgm:prSet presAssocID="{ED9C2473-415A-46D9-81E4-B05E7051C607}" presName="bgRect" presStyleLbl="bgShp" presStyleIdx="0" presStyleCnt="5"/>
      <dgm:spPr/>
    </dgm:pt>
    <dgm:pt modelId="{A64EB88E-7C74-44F2-8655-01B8DDF658AC}" type="pres">
      <dgm:prSet presAssocID="{ED9C2473-415A-46D9-81E4-B05E7051C60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BD8787F-FA17-48CE-A0B9-257B52AD0065}" type="pres">
      <dgm:prSet presAssocID="{ED9C2473-415A-46D9-81E4-B05E7051C607}" presName="spaceRect" presStyleCnt="0"/>
      <dgm:spPr/>
    </dgm:pt>
    <dgm:pt modelId="{0D4D0B34-1B28-40FA-B027-DEFEA48625D7}" type="pres">
      <dgm:prSet presAssocID="{ED9C2473-415A-46D9-81E4-B05E7051C607}" presName="parTx" presStyleLbl="revTx" presStyleIdx="0" presStyleCnt="5">
        <dgm:presLayoutVars>
          <dgm:chMax val="0"/>
          <dgm:chPref val="0"/>
        </dgm:presLayoutVars>
      </dgm:prSet>
      <dgm:spPr/>
    </dgm:pt>
    <dgm:pt modelId="{8640261F-E992-47D6-807B-01C6364D8DF5}" type="pres">
      <dgm:prSet presAssocID="{D8537A9D-D621-4DF2-90FE-9611385B1AFF}" presName="sibTrans" presStyleCnt="0"/>
      <dgm:spPr/>
    </dgm:pt>
    <dgm:pt modelId="{872DD317-E585-428A-90BF-7FA2EC0DA55A}" type="pres">
      <dgm:prSet presAssocID="{EE3E963F-D497-48A4-BAF0-59E7A7F9FAF3}" presName="compNode" presStyleCnt="0"/>
      <dgm:spPr/>
    </dgm:pt>
    <dgm:pt modelId="{A7A3B271-95EA-41AB-B9BE-C489CEF7DE7C}" type="pres">
      <dgm:prSet presAssocID="{EE3E963F-D497-48A4-BAF0-59E7A7F9FAF3}" presName="bgRect" presStyleLbl="bgShp" presStyleIdx="1" presStyleCnt="5"/>
      <dgm:spPr/>
    </dgm:pt>
    <dgm:pt modelId="{D6A09AF1-95DA-4A18-B179-C8DAD8AC6A2A}" type="pres">
      <dgm:prSet presAssocID="{EE3E963F-D497-48A4-BAF0-59E7A7F9FAF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k"/>
        </a:ext>
      </dgm:extLst>
    </dgm:pt>
    <dgm:pt modelId="{637DBA93-43E0-4581-AD10-FFC501285F9F}" type="pres">
      <dgm:prSet presAssocID="{EE3E963F-D497-48A4-BAF0-59E7A7F9FAF3}" presName="spaceRect" presStyleCnt="0"/>
      <dgm:spPr/>
    </dgm:pt>
    <dgm:pt modelId="{63D34A99-BB57-4EBE-8D01-443D5ECC42EC}" type="pres">
      <dgm:prSet presAssocID="{EE3E963F-D497-48A4-BAF0-59E7A7F9FAF3}" presName="parTx" presStyleLbl="revTx" presStyleIdx="1" presStyleCnt="5">
        <dgm:presLayoutVars>
          <dgm:chMax val="0"/>
          <dgm:chPref val="0"/>
        </dgm:presLayoutVars>
      </dgm:prSet>
      <dgm:spPr/>
    </dgm:pt>
    <dgm:pt modelId="{BB282293-87A3-43AE-A660-89E89BDEB51C}" type="pres">
      <dgm:prSet presAssocID="{9FA30367-7764-40D4-9457-A138689D24CB}" presName="sibTrans" presStyleCnt="0"/>
      <dgm:spPr/>
    </dgm:pt>
    <dgm:pt modelId="{0F38C6E8-BFD7-4DC1-BA82-247664716049}" type="pres">
      <dgm:prSet presAssocID="{3D50B9DB-C523-4769-AA50-3048EF36BB68}" presName="compNode" presStyleCnt="0"/>
      <dgm:spPr/>
    </dgm:pt>
    <dgm:pt modelId="{70317EC4-C0F3-4677-B141-FA708DA60BF6}" type="pres">
      <dgm:prSet presAssocID="{3D50B9DB-C523-4769-AA50-3048EF36BB68}" presName="bgRect" presStyleLbl="bgShp" presStyleIdx="2" presStyleCnt="5"/>
      <dgm:spPr/>
    </dgm:pt>
    <dgm:pt modelId="{923DBE44-EEFA-46F9-807E-60FD47075EC8}" type="pres">
      <dgm:prSet presAssocID="{3D50B9DB-C523-4769-AA50-3048EF36BB6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A2C5AEB4-2FF3-4A19-BA60-A0EDBB68E837}" type="pres">
      <dgm:prSet presAssocID="{3D50B9DB-C523-4769-AA50-3048EF36BB68}" presName="spaceRect" presStyleCnt="0"/>
      <dgm:spPr/>
    </dgm:pt>
    <dgm:pt modelId="{321387D8-4D2D-4AB0-9590-CD1EEE777D37}" type="pres">
      <dgm:prSet presAssocID="{3D50B9DB-C523-4769-AA50-3048EF36BB68}" presName="parTx" presStyleLbl="revTx" presStyleIdx="2" presStyleCnt="5">
        <dgm:presLayoutVars>
          <dgm:chMax val="0"/>
          <dgm:chPref val="0"/>
        </dgm:presLayoutVars>
      </dgm:prSet>
      <dgm:spPr/>
    </dgm:pt>
    <dgm:pt modelId="{A634A5CA-A77C-46E3-B8F9-556828881FEB}" type="pres">
      <dgm:prSet presAssocID="{537357F6-DB19-43E1-8465-9B84B2AA9DA0}" presName="sibTrans" presStyleCnt="0"/>
      <dgm:spPr/>
    </dgm:pt>
    <dgm:pt modelId="{2C46D0BC-F985-4925-A120-C440136CE8BE}" type="pres">
      <dgm:prSet presAssocID="{0AA65121-5F5D-4F0F-898C-352280CEAA34}" presName="compNode" presStyleCnt="0"/>
      <dgm:spPr/>
    </dgm:pt>
    <dgm:pt modelId="{C07A3F6A-52CC-4192-9030-B4B6F08DF253}" type="pres">
      <dgm:prSet presAssocID="{0AA65121-5F5D-4F0F-898C-352280CEAA34}" presName="bgRect" presStyleLbl="bgShp" presStyleIdx="3" presStyleCnt="5"/>
      <dgm:spPr/>
    </dgm:pt>
    <dgm:pt modelId="{20A5523B-B6A4-497F-AF70-5168EFB53EA5}" type="pres">
      <dgm:prSet presAssocID="{0AA65121-5F5D-4F0F-898C-352280CEAA3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owser Window"/>
        </a:ext>
      </dgm:extLst>
    </dgm:pt>
    <dgm:pt modelId="{4D2C398B-7A51-4B36-AF31-B091848C526D}" type="pres">
      <dgm:prSet presAssocID="{0AA65121-5F5D-4F0F-898C-352280CEAA34}" presName="spaceRect" presStyleCnt="0"/>
      <dgm:spPr/>
    </dgm:pt>
    <dgm:pt modelId="{70812865-0F15-4571-AD62-FBF16A7AFEF3}" type="pres">
      <dgm:prSet presAssocID="{0AA65121-5F5D-4F0F-898C-352280CEAA34}" presName="parTx" presStyleLbl="revTx" presStyleIdx="3" presStyleCnt="5">
        <dgm:presLayoutVars>
          <dgm:chMax val="0"/>
          <dgm:chPref val="0"/>
        </dgm:presLayoutVars>
      </dgm:prSet>
      <dgm:spPr/>
    </dgm:pt>
    <dgm:pt modelId="{8EB7D3D8-B7C6-40B5-8C45-5D776D14C445}" type="pres">
      <dgm:prSet presAssocID="{B5973AD9-4ADB-441F-9140-1D5DCDDA3D6A}" presName="sibTrans" presStyleCnt="0"/>
      <dgm:spPr/>
    </dgm:pt>
    <dgm:pt modelId="{73290093-E659-4726-9AF0-6FEBF640EDE9}" type="pres">
      <dgm:prSet presAssocID="{B212CBDB-CDBB-4E0E-A5BC-7E048915111C}" presName="compNode" presStyleCnt="0"/>
      <dgm:spPr/>
    </dgm:pt>
    <dgm:pt modelId="{4D4326A7-DB3C-4D31-9E58-C23018480C28}" type="pres">
      <dgm:prSet presAssocID="{B212CBDB-CDBB-4E0E-A5BC-7E048915111C}" presName="bgRect" presStyleLbl="bgShp" presStyleIdx="4" presStyleCnt="5" custScaleY="161587"/>
      <dgm:spPr/>
    </dgm:pt>
    <dgm:pt modelId="{79F439DB-594F-4FC3-9E27-0293CF2BDE08}" type="pres">
      <dgm:prSet presAssocID="{B212CBDB-CDBB-4E0E-A5BC-7E048915111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alculator"/>
        </a:ext>
      </dgm:extLst>
    </dgm:pt>
    <dgm:pt modelId="{7E116ED9-947F-4584-8A35-FBD15B3C99F7}" type="pres">
      <dgm:prSet presAssocID="{B212CBDB-CDBB-4E0E-A5BC-7E048915111C}" presName="spaceRect" presStyleCnt="0"/>
      <dgm:spPr/>
    </dgm:pt>
    <dgm:pt modelId="{E1DFEADF-5D21-4109-85BF-D03896DC3D47}" type="pres">
      <dgm:prSet presAssocID="{B212CBDB-CDBB-4E0E-A5BC-7E048915111C}" presName="parTx" presStyleLbl="revTx" presStyleIdx="4" presStyleCnt="5" custScaleX="100000" custScaleY="93256" custLinFactNeighborX="-699" custLinFactNeighborY="-1525">
        <dgm:presLayoutVars>
          <dgm:chMax val="0"/>
          <dgm:chPref val="0"/>
        </dgm:presLayoutVars>
      </dgm:prSet>
      <dgm:spPr/>
    </dgm:pt>
  </dgm:ptLst>
  <dgm:cxnLst>
    <dgm:cxn modelId="{C07BA206-10DC-4482-B009-1F6E6CA420B0}" srcId="{693BC4E1-0BAE-4303-A203-C61A8BE09E8B}" destId="{3D50B9DB-C523-4769-AA50-3048EF36BB68}" srcOrd="2" destOrd="0" parTransId="{086FE9EF-9975-4F1C-9BEE-EC1735288C9A}" sibTransId="{537357F6-DB19-43E1-8465-9B84B2AA9DA0}"/>
    <dgm:cxn modelId="{FEFDC507-802A-41DA-B2F9-5F13978769FF}" srcId="{693BC4E1-0BAE-4303-A203-C61A8BE09E8B}" destId="{ED9C2473-415A-46D9-81E4-B05E7051C607}" srcOrd="0" destOrd="0" parTransId="{B0BA32E8-6042-41DE-BCF7-B54F6158BAF5}" sibTransId="{D8537A9D-D621-4DF2-90FE-9611385B1AFF}"/>
    <dgm:cxn modelId="{45A2751C-A263-42F1-BE35-9BEB6BED2CBB}" type="presOf" srcId="{3D50B9DB-C523-4769-AA50-3048EF36BB68}" destId="{321387D8-4D2D-4AB0-9590-CD1EEE777D37}" srcOrd="0" destOrd="0" presId="urn:microsoft.com/office/officeart/2018/2/layout/IconVerticalSolidList"/>
    <dgm:cxn modelId="{02514A67-B716-4D33-98A5-032F46577078}" type="presOf" srcId="{693BC4E1-0BAE-4303-A203-C61A8BE09E8B}" destId="{7BC3AD46-484E-4C2A-B4F9-515B85D42F0F}" srcOrd="0" destOrd="0" presId="urn:microsoft.com/office/officeart/2018/2/layout/IconVerticalSolidList"/>
    <dgm:cxn modelId="{784BAF68-4ACB-4EE5-B0FE-1EF34D713B1B}" type="presOf" srcId="{EE3E963F-D497-48A4-BAF0-59E7A7F9FAF3}" destId="{63D34A99-BB57-4EBE-8D01-443D5ECC42EC}" srcOrd="0" destOrd="0" presId="urn:microsoft.com/office/officeart/2018/2/layout/IconVerticalSolidList"/>
    <dgm:cxn modelId="{806F1476-A014-47BE-BB4A-25FB22807D51}" type="presOf" srcId="{0AA65121-5F5D-4F0F-898C-352280CEAA34}" destId="{70812865-0F15-4571-AD62-FBF16A7AFEF3}" srcOrd="0" destOrd="0" presId="urn:microsoft.com/office/officeart/2018/2/layout/IconVerticalSolidList"/>
    <dgm:cxn modelId="{9497F69A-EA86-4202-A41F-44006A0D2E4A}" type="presOf" srcId="{ED9C2473-415A-46D9-81E4-B05E7051C607}" destId="{0D4D0B34-1B28-40FA-B027-DEFEA48625D7}" srcOrd="0" destOrd="0" presId="urn:microsoft.com/office/officeart/2018/2/layout/IconVerticalSolidList"/>
    <dgm:cxn modelId="{B7CEC9AC-03C7-4BE9-8A38-5B38110DC7E0}" srcId="{693BC4E1-0BAE-4303-A203-C61A8BE09E8B}" destId="{B212CBDB-CDBB-4E0E-A5BC-7E048915111C}" srcOrd="4" destOrd="0" parTransId="{E53A57D8-C654-41A4-9086-C859FF1D61D0}" sibTransId="{E899CAA5-DACC-47E8-8D73-E22F9C4CA508}"/>
    <dgm:cxn modelId="{BB89FDC6-B828-4926-BB0A-0DC6AEB3476D}" type="presOf" srcId="{B212CBDB-CDBB-4E0E-A5BC-7E048915111C}" destId="{E1DFEADF-5D21-4109-85BF-D03896DC3D47}" srcOrd="0" destOrd="0" presId="urn:microsoft.com/office/officeart/2018/2/layout/IconVerticalSolidList"/>
    <dgm:cxn modelId="{42A61EF0-B418-45E7-9ABB-D6A3D02D83C9}" srcId="{693BC4E1-0BAE-4303-A203-C61A8BE09E8B}" destId="{0AA65121-5F5D-4F0F-898C-352280CEAA34}" srcOrd="3" destOrd="0" parTransId="{5B2C66B6-26C9-4DB6-9B24-C921B2D7864E}" sibTransId="{B5973AD9-4ADB-441F-9140-1D5DCDDA3D6A}"/>
    <dgm:cxn modelId="{5EF4ABF7-C69D-44B8-BEE0-92E41BBFD37D}" srcId="{693BC4E1-0BAE-4303-A203-C61A8BE09E8B}" destId="{EE3E963F-D497-48A4-BAF0-59E7A7F9FAF3}" srcOrd="1" destOrd="0" parTransId="{95AA05DD-948C-4D8C-B5E7-DA5337CFF614}" sibTransId="{9FA30367-7764-40D4-9457-A138689D24CB}"/>
    <dgm:cxn modelId="{A7B15D08-E683-4F71-9672-CBD6C01D837D}" type="presParOf" srcId="{7BC3AD46-484E-4C2A-B4F9-515B85D42F0F}" destId="{B3D5DEEC-CF33-41B6-BAA4-16D9E8034C46}" srcOrd="0" destOrd="0" presId="urn:microsoft.com/office/officeart/2018/2/layout/IconVerticalSolidList"/>
    <dgm:cxn modelId="{148E04A3-48F8-4BB2-AFB7-59BA90701D75}" type="presParOf" srcId="{B3D5DEEC-CF33-41B6-BAA4-16D9E8034C46}" destId="{B302F974-7C68-4BD2-B2D5-E6BFD7830096}" srcOrd="0" destOrd="0" presId="urn:microsoft.com/office/officeart/2018/2/layout/IconVerticalSolidList"/>
    <dgm:cxn modelId="{4C304D31-B284-4033-B9DC-1B08C31FBD17}" type="presParOf" srcId="{B3D5DEEC-CF33-41B6-BAA4-16D9E8034C46}" destId="{A64EB88E-7C74-44F2-8655-01B8DDF658AC}" srcOrd="1" destOrd="0" presId="urn:microsoft.com/office/officeart/2018/2/layout/IconVerticalSolidList"/>
    <dgm:cxn modelId="{C9C7AA7A-6880-448B-95C9-C454498E2869}" type="presParOf" srcId="{B3D5DEEC-CF33-41B6-BAA4-16D9E8034C46}" destId="{7BD8787F-FA17-48CE-A0B9-257B52AD0065}" srcOrd="2" destOrd="0" presId="urn:microsoft.com/office/officeart/2018/2/layout/IconVerticalSolidList"/>
    <dgm:cxn modelId="{C4E7A83D-BFA5-45FD-9513-806313E70D58}" type="presParOf" srcId="{B3D5DEEC-CF33-41B6-BAA4-16D9E8034C46}" destId="{0D4D0B34-1B28-40FA-B027-DEFEA48625D7}" srcOrd="3" destOrd="0" presId="urn:microsoft.com/office/officeart/2018/2/layout/IconVerticalSolidList"/>
    <dgm:cxn modelId="{032F64D8-39C1-4843-887D-C6C78FB24BFE}" type="presParOf" srcId="{7BC3AD46-484E-4C2A-B4F9-515B85D42F0F}" destId="{8640261F-E992-47D6-807B-01C6364D8DF5}" srcOrd="1" destOrd="0" presId="urn:microsoft.com/office/officeart/2018/2/layout/IconVerticalSolidList"/>
    <dgm:cxn modelId="{27C1D8B4-D30C-444C-9D21-AECB299C14B5}" type="presParOf" srcId="{7BC3AD46-484E-4C2A-B4F9-515B85D42F0F}" destId="{872DD317-E585-428A-90BF-7FA2EC0DA55A}" srcOrd="2" destOrd="0" presId="urn:microsoft.com/office/officeart/2018/2/layout/IconVerticalSolidList"/>
    <dgm:cxn modelId="{49B6E771-9E91-46C0-ACFA-D39950B3A3FA}" type="presParOf" srcId="{872DD317-E585-428A-90BF-7FA2EC0DA55A}" destId="{A7A3B271-95EA-41AB-B9BE-C489CEF7DE7C}" srcOrd="0" destOrd="0" presId="urn:microsoft.com/office/officeart/2018/2/layout/IconVerticalSolidList"/>
    <dgm:cxn modelId="{EF9674B7-0EC5-4A47-8AF7-430285C3B166}" type="presParOf" srcId="{872DD317-E585-428A-90BF-7FA2EC0DA55A}" destId="{D6A09AF1-95DA-4A18-B179-C8DAD8AC6A2A}" srcOrd="1" destOrd="0" presId="urn:microsoft.com/office/officeart/2018/2/layout/IconVerticalSolidList"/>
    <dgm:cxn modelId="{332CDAFD-9002-49D9-B7D0-59EB0E83C589}" type="presParOf" srcId="{872DD317-E585-428A-90BF-7FA2EC0DA55A}" destId="{637DBA93-43E0-4581-AD10-FFC501285F9F}" srcOrd="2" destOrd="0" presId="urn:microsoft.com/office/officeart/2018/2/layout/IconVerticalSolidList"/>
    <dgm:cxn modelId="{1E8B5F90-BFAE-47A5-B38C-5ACF062B3019}" type="presParOf" srcId="{872DD317-E585-428A-90BF-7FA2EC0DA55A}" destId="{63D34A99-BB57-4EBE-8D01-443D5ECC42EC}" srcOrd="3" destOrd="0" presId="urn:microsoft.com/office/officeart/2018/2/layout/IconVerticalSolidList"/>
    <dgm:cxn modelId="{9444E0B0-0AB4-491F-B332-90259CE6DEDA}" type="presParOf" srcId="{7BC3AD46-484E-4C2A-B4F9-515B85D42F0F}" destId="{BB282293-87A3-43AE-A660-89E89BDEB51C}" srcOrd="3" destOrd="0" presId="urn:microsoft.com/office/officeart/2018/2/layout/IconVerticalSolidList"/>
    <dgm:cxn modelId="{B39C81C6-6199-4F8D-AEE0-C7D391B71824}" type="presParOf" srcId="{7BC3AD46-484E-4C2A-B4F9-515B85D42F0F}" destId="{0F38C6E8-BFD7-4DC1-BA82-247664716049}" srcOrd="4" destOrd="0" presId="urn:microsoft.com/office/officeart/2018/2/layout/IconVerticalSolidList"/>
    <dgm:cxn modelId="{49C57A43-6933-4CEB-980D-F5F741A0ABB3}" type="presParOf" srcId="{0F38C6E8-BFD7-4DC1-BA82-247664716049}" destId="{70317EC4-C0F3-4677-B141-FA708DA60BF6}" srcOrd="0" destOrd="0" presId="urn:microsoft.com/office/officeart/2018/2/layout/IconVerticalSolidList"/>
    <dgm:cxn modelId="{AD240AC2-4C87-4CF4-8EBD-3AEB63D27BA2}" type="presParOf" srcId="{0F38C6E8-BFD7-4DC1-BA82-247664716049}" destId="{923DBE44-EEFA-46F9-807E-60FD47075EC8}" srcOrd="1" destOrd="0" presId="urn:microsoft.com/office/officeart/2018/2/layout/IconVerticalSolidList"/>
    <dgm:cxn modelId="{6A4AA404-A287-4C22-8762-8CA17EBCF556}" type="presParOf" srcId="{0F38C6E8-BFD7-4DC1-BA82-247664716049}" destId="{A2C5AEB4-2FF3-4A19-BA60-A0EDBB68E837}" srcOrd="2" destOrd="0" presId="urn:microsoft.com/office/officeart/2018/2/layout/IconVerticalSolidList"/>
    <dgm:cxn modelId="{9FFE107C-2B58-4468-8B10-F8B93ABC62B0}" type="presParOf" srcId="{0F38C6E8-BFD7-4DC1-BA82-247664716049}" destId="{321387D8-4D2D-4AB0-9590-CD1EEE777D37}" srcOrd="3" destOrd="0" presId="urn:microsoft.com/office/officeart/2018/2/layout/IconVerticalSolidList"/>
    <dgm:cxn modelId="{8ABC999A-9EC7-41C7-AB62-54384917C1D0}" type="presParOf" srcId="{7BC3AD46-484E-4C2A-B4F9-515B85D42F0F}" destId="{A634A5CA-A77C-46E3-B8F9-556828881FEB}" srcOrd="5" destOrd="0" presId="urn:microsoft.com/office/officeart/2018/2/layout/IconVerticalSolidList"/>
    <dgm:cxn modelId="{1619D0E4-A354-49A8-A66F-57201958F882}" type="presParOf" srcId="{7BC3AD46-484E-4C2A-B4F9-515B85D42F0F}" destId="{2C46D0BC-F985-4925-A120-C440136CE8BE}" srcOrd="6" destOrd="0" presId="urn:microsoft.com/office/officeart/2018/2/layout/IconVerticalSolidList"/>
    <dgm:cxn modelId="{B99CE4C4-7BD6-4DF5-A543-CEF09EABF08D}" type="presParOf" srcId="{2C46D0BC-F985-4925-A120-C440136CE8BE}" destId="{C07A3F6A-52CC-4192-9030-B4B6F08DF253}" srcOrd="0" destOrd="0" presId="urn:microsoft.com/office/officeart/2018/2/layout/IconVerticalSolidList"/>
    <dgm:cxn modelId="{33F942D2-CB1A-4A37-A06B-5AAA0AA2F616}" type="presParOf" srcId="{2C46D0BC-F985-4925-A120-C440136CE8BE}" destId="{20A5523B-B6A4-497F-AF70-5168EFB53EA5}" srcOrd="1" destOrd="0" presId="urn:microsoft.com/office/officeart/2018/2/layout/IconVerticalSolidList"/>
    <dgm:cxn modelId="{2A03282F-2B63-4F7F-B29C-B9AA5113FFBB}" type="presParOf" srcId="{2C46D0BC-F985-4925-A120-C440136CE8BE}" destId="{4D2C398B-7A51-4B36-AF31-B091848C526D}" srcOrd="2" destOrd="0" presId="urn:microsoft.com/office/officeart/2018/2/layout/IconVerticalSolidList"/>
    <dgm:cxn modelId="{EA615E16-8079-4101-A66D-1FEBF95D6C56}" type="presParOf" srcId="{2C46D0BC-F985-4925-A120-C440136CE8BE}" destId="{70812865-0F15-4571-AD62-FBF16A7AFEF3}" srcOrd="3" destOrd="0" presId="urn:microsoft.com/office/officeart/2018/2/layout/IconVerticalSolidList"/>
    <dgm:cxn modelId="{E2635BED-FDCC-44DA-A461-034534EA7F1C}" type="presParOf" srcId="{7BC3AD46-484E-4C2A-B4F9-515B85D42F0F}" destId="{8EB7D3D8-B7C6-40B5-8C45-5D776D14C445}" srcOrd="7" destOrd="0" presId="urn:microsoft.com/office/officeart/2018/2/layout/IconVerticalSolidList"/>
    <dgm:cxn modelId="{6FF6B589-4ECF-424B-9596-3DFFAB9C9DA4}" type="presParOf" srcId="{7BC3AD46-484E-4C2A-B4F9-515B85D42F0F}" destId="{73290093-E659-4726-9AF0-6FEBF640EDE9}" srcOrd="8" destOrd="0" presId="urn:microsoft.com/office/officeart/2018/2/layout/IconVerticalSolidList"/>
    <dgm:cxn modelId="{0AA1B3A6-716B-4C45-B17F-369C076B1262}" type="presParOf" srcId="{73290093-E659-4726-9AF0-6FEBF640EDE9}" destId="{4D4326A7-DB3C-4D31-9E58-C23018480C28}" srcOrd="0" destOrd="0" presId="urn:microsoft.com/office/officeart/2018/2/layout/IconVerticalSolidList"/>
    <dgm:cxn modelId="{26964808-242E-44DB-BAC6-E0349C919044}" type="presParOf" srcId="{73290093-E659-4726-9AF0-6FEBF640EDE9}" destId="{79F439DB-594F-4FC3-9E27-0293CF2BDE08}" srcOrd="1" destOrd="0" presId="urn:microsoft.com/office/officeart/2018/2/layout/IconVerticalSolidList"/>
    <dgm:cxn modelId="{7ADFAF8F-9215-4308-9579-958A96F8B37B}" type="presParOf" srcId="{73290093-E659-4726-9AF0-6FEBF640EDE9}" destId="{7E116ED9-947F-4584-8A35-FBD15B3C99F7}" srcOrd="2" destOrd="0" presId="urn:microsoft.com/office/officeart/2018/2/layout/IconVerticalSolidList"/>
    <dgm:cxn modelId="{9BDAC8B7-64E9-4389-83B5-96291C435E11}" type="presParOf" srcId="{73290093-E659-4726-9AF0-6FEBF640EDE9}" destId="{E1DFEADF-5D21-4109-85BF-D03896DC3D4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DFA887-D833-407A-8A17-43868AFD4C23}"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4846527B-5C03-414F-A701-37A70ED61A10}">
      <dgm:prSet custT="1"/>
      <dgm:spPr/>
      <dgm:t>
        <a:bodyPr/>
        <a:lstStyle/>
        <a:p>
          <a:pPr>
            <a:lnSpc>
              <a:spcPct val="100000"/>
            </a:lnSpc>
          </a:pPr>
          <a:r>
            <a:rPr lang="en-US" sz="2000" dirty="0"/>
            <a:t>This project is developed to nurture the needs of a user in a banking sector by embedding all the tasks of transactions taking place in a bank.</a:t>
          </a:r>
        </a:p>
      </dgm:t>
    </dgm:pt>
    <dgm:pt modelId="{6DDECEBF-78C0-46AD-A7AE-6A1970BA93BF}" type="parTrans" cxnId="{7ED89EB1-A4F9-4704-B17C-EAA511D7F0E6}">
      <dgm:prSet/>
      <dgm:spPr/>
      <dgm:t>
        <a:bodyPr/>
        <a:lstStyle/>
        <a:p>
          <a:endParaRPr lang="en-US"/>
        </a:p>
      </dgm:t>
    </dgm:pt>
    <dgm:pt modelId="{E6BECDDB-DB8A-4D58-8E2F-28E2AC1C5A9E}" type="sibTrans" cxnId="{7ED89EB1-A4F9-4704-B17C-EAA511D7F0E6}">
      <dgm:prSet/>
      <dgm:spPr/>
      <dgm:t>
        <a:bodyPr/>
        <a:lstStyle/>
        <a:p>
          <a:endParaRPr lang="en-US"/>
        </a:p>
      </dgm:t>
    </dgm:pt>
    <dgm:pt modelId="{8AC5B71E-20B6-4569-B9EE-962C442DFCCD}" type="pres">
      <dgm:prSet presAssocID="{DBDFA887-D833-407A-8A17-43868AFD4C23}" presName="root" presStyleCnt="0">
        <dgm:presLayoutVars>
          <dgm:dir/>
          <dgm:resizeHandles val="exact"/>
        </dgm:presLayoutVars>
      </dgm:prSet>
      <dgm:spPr/>
    </dgm:pt>
    <dgm:pt modelId="{13B6F4E5-EFC7-44A7-BEDE-D4C754F1DE16}" type="pres">
      <dgm:prSet presAssocID="{4846527B-5C03-414F-A701-37A70ED61A10}" presName="compNode" presStyleCnt="0"/>
      <dgm:spPr/>
    </dgm:pt>
    <dgm:pt modelId="{D25C7046-AFF8-4D50-A3E9-7E6E2CB22572}" type="pres">
      <dgm:prSet presAssocID="{4846527B-5C03-414F-A701-37A70ED61A10}" presName="iconRect" presStyleLbl="node1" presStyleIdx="0" presStyleCnt="1" custLinFactNeighborX="-1985" custLinFactNeighborY="2858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60F8A653-EE34-4FEA-84A2-9585C02B3E12}" type="pres">
      <dgm:prSet presAssocID="{4846527B-5C03-414F-A701-37A70ED61A10}" presName="spaceRect" presStyleCnt="0"/>
      <dgm:spPr/>
    </dgm:pt>
    <dgm:pt modelId="{320008D9-5772-4D0F-B9B9-B50E3866321C}" type="pres">
      <dgm:prSet presAssocID="{4846527B-5C03-414F-A701-37A70ED61A10}" presName="textRect" presStyleLbl="revTx" presStyleIdx="0" presStyleCnt="1">
        <dgm:presLayoutVars>
          <dgm:chMax val="1"/>
          <dgm:chPref val="1"/>
        </dgm:presLayoutVars>
      </dgm:prSet>
      <dgm:spPr/>
    </dgm:pt>
  </dgm:ptLst>
  <dgm:cxnLst>
    <dgm:cxn modelId="{7ED89EB1-A4F9-4704-B17C-EAA511D7F0E6}" srcId="{DBDFA887-D833-407A-8A17-43868AFD4C23}" destId="{4846527B-5C03-414F-A701-37A70ED61A10}" srcOrd="0" destOrd="0" parTransId="{6DDECEBF-78C0-46AD-A7AE-6A1970BA93BF}" sibTransId="{E6BECDDB-DB8A-4D58-8E2F-28E2AC1C5A9E}"/>
    <dgm:cxn modelId="{772F4ABD-6308-4410-957B-657523EAD90E}" type="presOf" srcId="{DBDFA887-D833-407A-8A17-43868AFD4C23}" destId="{8AC5B71E-20B6-4569-B9EE-962C442DFCCD}" srcOrd="0" destOrd="0" presId="urn:microsoft.com/office/officeart/2018/2/layout/IconLabelList"/>
    <dgm:cxn modelId="{39D07BE0-2EE4-4ED1-AF62-BAD9FCE9C33E}" type="presOf" srcId="{4846527B-5C03-414F-A701-37A70ED61A10}" destId="{320008D9-5772-4D0F-B9B9-B50E3866321C}" srcOrd="0" destOrd="0" presId="urn:microsoft.com/office/officeart/2018/2/layout/IconLabelList"/>
    <dgm:cxn modelId="{F023B49D-1C31-4E22-B226-FE5644F5E56B}" type="presParOf" srcId="{8AC5B71E-20B6-4569-B9EE-962C442DFCCD}" destId="{13B6F4E5-EFC7-44A7-BEDE-D4C754F1DE16}" srcOrd="0" destOrd="0" presId="urn:microsoft.com/office/officeart/2018/2/layout/IconLabelList"/>
    <dgm:cxn modelId="{A1CEE7E1-3AAE-4BAB-893A-C31E6F05DEB0}" type="presParOf" srcId="{13B6F4E5-EFC7-44A7-BEDE-D4C754F1DE16}" destId="{D25C7046-AFF8-4D50-A3E9-7E6E2CB22572}" srcOrd="0" destOrd="0" presId="urn:microsoft.com/office/officeart/2018/2/layout/IconLabelList"/>
    <dgm:cxn modelId="{39C12645-1203-4FB2-BF3A-81C4760A82FC}" type="presParOf" srcId="{13B6F4E5-EFC7-44A7-BEDE-D4C754F1DE16}" destId="{60F8A653-EE34-4FEA-84A2-9585C02B3E12}" srcOrd="1" destOrd="0" presId="urn:microsoft.com/office/officeart/2018/2/layout/IconLabelList"/>
    <dgm:cxn modelId="{2016BE67-DEB0-4C0A-BE62-BB075F4DBC18}" type="presParOf" srcId="{13B6F4E5-EFC7-44A7-BEDE-D4C754F1DE16}" destId="{320008D9-5772-4D0F-B9B9-B50E3866321C}"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2F974-7C68-4BD2-B2D5-E6BFD7830096}">
      <dsp:nvSpPr>
        <dsp:cNvPr id="0" name=""/>
        <dsp:cNvSpPr/>
      </dsp:nvSpPr>
      <dsp:spPr>
        <a:xfrm>
          <a:off x="0" y="475517"/>
          <a:ext cx="6309300" cy="587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4EB88E-7C74-44F2-8655-01B8DDF658AC}">
      <dsp:nvSpPr>
        <dsp:cNvPr id="0" name=""/>
        <dsp:cNvSpPr/>
      </dsp:nvSpPr>
      <dsp:spPr>
        <a:xfrm>
          <a:off x="177655" y="607658"/>
          <a:ext cx="323326" cy="3230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4D0B34-1B28-40FA-B027-DEFEA48625D7}">
      <dsp:nvSpPr>
        <dsp:cNvPr id="0" name=""/>
        <dsp:cNvSpPr/>
      </dsp:nvSpPr>
      <dsp:spPr>
        <a:xfrm>
          <a:off x="678638" y="475517"/>
          <a:ext cx="5516013" cy="644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229" tIns="68229" rIns="68229" bIns="68229" numCol="1" spcCol="1270" anchor="ctr" anchorCtr="0">
          <a:noAutofit/>
        </a:bodyPr>
        <a:lstStyle/>
        <a:p>
          <a:pPr marL="0" lvl="0" indent="0" algn="l" defTabSz="889000">
            <a:lnSpc>
              <a:spcPct val="90000"/>
            </a:lnSpc>
            <a:spcBef>
              <a:spcPct val="0"/>
            </a:spcBef>
            <a:spcAft>
              <a:spcPct val="35000"/>
            </a:spcAft>
            <a:buNone/>
          </a:pPr>
          <a:r>
            <a:rPr lang="en-US" sz="2000" kern="1200" dirty="0"/>
            <a:t>Use for saving the databases of clients and staffs of bank.</a:t>
          </a:r>
        </a:p>
      </dsp:txBody>
      <dsp:txXfrm>
        <a:off x="678638" y="475517"/>
        <a:ext cx="5516013" cy="644685"/>
      </dsp:txXfrm>
    </dsp:sp>
    <dsp:sp modelId="{A7A3B271-95EA-41AB-B9BE-C489CEF7DE7C}">
      <dsp:nvSpPr>
        <dsp:cNvPr id="0" name=""/>
        <dsp:cNvSpPr/>
      </dsp:nvSpPr>
      <dsp:spPr>
        <a:xfrm>
          <a:off x="0" y="1318930"/>
          <a:ext cx="6309300" cy="587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A09AF1-95DA-4A18-B179-C8DAD8AC6A2A}">
      <dsp:nvSpPr>
        <dsp:cNvPr id="0" name=""/>
        <dsp:cNvSpPr/>
      </dsp:nvSpPr>
      <dsp:spPr>
        <a:xfrm>
          <a:off x="177655" y="1451071"/>
          <a:ext cx="323326" cy="3230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D34A99-BB57-4EBE-8D01-443D5ECC42EC}">
      <dsp:nvSpPr>
        <dsp:cNvPr id="0" name=""/>
        <dsp:cNvSpPr/>
      </dsp:nvSpPr>
      <dsp:spPr>
        <a:xfrm>
          <a:off x="678638" y="1318930"/>
          <a:ext cx="5516013" cy="644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229" tIns="68229" rIns="68229" bIns="68229" numCol="1" spcCol="1270" anchor="ctr" anchorCtr="0">
          <a:noAutofit/>
        </a:bodyPr>
        <a:lstStyle/>
        <a:p>
          <a:pPr marL="0" lvl="0" indent="0" algn="l" defTabSz="889000">
            <a:lnSpc>
              <a:spcPct val="90000"/>
            </a:lnSpc>
            <a:spcBef>
              <a:spcPct val="0"/>
            </a:spcBef>
            <a:spcAft>
              <a:spcPct val="35000"/>
            </a:spcAft>
            <a:buNone/>
          </a:pPr>
          <a:r>
            <a:rPr lang="en-US" sz="2000" kern="1200" dirty="0"/>
            <a:t>Accounts are saved with their own particular id.</a:t>
          </a:r>
        </a:p>
      </dsp:txBody>
      <dsp:txXfrm>
        <a:off x="678638" y="1318930"/>
        <a:ext cx="5516013" cy="644685"/>
      </dsp:txXfrm>
    </dsp:sp>
    <dsp:sp modelId="{70317EC4-C0F3-4677-B141-FA708DA60BF6}">
      <dsp:nvSpPr>
        <dsp:cNvPr id="0" name=""/>
        <dsp:cNvSpPr/>
      </dsp:nvSpPr>
      <dsp:spPr>
        <a:xfrm>
          <a:off x="0" y="2162343"/>
          <a:ext cx="6309300" cy="587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3DBE44-EEFA-46F9-807E-60FD47075EC8}">
      <dsp:nvSpPr>
        <dsp:cNvPr id="0" name=""/>
        <dsp:cNvSpPr/>
      </dsp:nvSpPr>
      <dsp:spPr>
        <a:xfrm>
          <a:off x="177655" y="2294484"/>
          <a:ext cx="323326" cy="3230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21387D8-4D2D-4AB0-9590-CD1EEE777D37}">
      <dsp:nvSpPr>
        <dsp:cNvPr id="0" name=""/>
        <dsp:cNvSpPr/>
      </dsp:nvSpPr>
      <dsp:spPr>
        <a:xfrm>
          <a:off x="678638" y="2162343"/>
          <a:ext cx="5516013" cy="644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229" tIns="68229" rIns="68229" bIns="68229" numCol="1" spcCol="1270" anchor="ctr" anchorCtr="0">
          <a:noAutofit/>
        </a:bodyPr>
        <a:lstStyle/>
        <a:p>
          <a:pPr marL="0" lvl="0" indent="0" algn="l" defTabSz="889000">
            <a:lnSpc>
              <a:spcPct val="90000"/>
            </a:lnSpc>
            <a:spcBef>
              <a:spcPct val="0"/>
            </a:spcBef>
            <a:spcAft>
              <a:spcPct val="35000"/>
            </a:spcAft>
            <a:buNone/>
          </a:pPr>
          <a:r>
            <a:rPr lang="en-US" sz="2000" kern="1200" dirty="0"/>
            <a:t>Accounts can be searched with their detail information.</a:t>
          </a:r>
        </a:p>
      </dsp:txBody>
      <dsp:txXfrm>
        <a:off x="678638" y="2162343"/>
        <a:ext cx="5516013" cy="644685"/>
      </dsp:txXfrm>
    </dsp:sp>
    <dsp:sp modelId="{C07A3F6A-52CC-4192-9030-B4B6F08DF253}">
      <dsp:nvSpPr>
        <dsp:cNvPr id="0" name=""/>
        <dsp:cNvSpPr/>
      </dsp:nvSpPr>
      <dsp:spPr>
        <a:xfrm>
          <a:off x="0" y="3005756"/>
          <a:ext cx="6309300" cy="587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A5523B-B6A4-497F-AF70-5168EFB53EA5}">
      <dsp:nvSpPr>
        <dsp:cNvPr id="0" name=""/>
        <dsp:cNvSpPr/>
      </dsp:nvSpPr>
      <dsp:spPr>
        <a:xfrm>
          <a:off x="177655" y="3137897"/>
          <a:ext cx="323326" cy="3230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0812865-0F15-4571-AD62-FBF16A7AFEF3}">
      <dsp:nvSpPr>
        <dsp:cNvPr id="0" name=""/>
        <dsp:cNvSpPr/>
      </dsp:nvSpPr>
      <dsp:spPr>
        <a:xfrm>
          <a:off x="678638" y="3005756"/>
          <a:ext cx="5516013" cy="644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229" tIns="68229" rIns="68229" bIns="68229" numCol="1" spcCol="1270" anchor="ctr" anchorCtr="0">
          <a:noAutofit/>
        </a:bodyPr>
        <a:lstStyle/>
        <a:p>
          <a:pPr marL="0" lvl="0" indent="0" algn="l" defTabSz="889000">
            <a:lnSpc>
              <a:spcPct val="90000"/>
            </a:lnSpc>
            <a:spcBef>
              <a:spcPct val="0"/>
            </a:spcBef>
            <a:spcAft>
              <a:spcPct val="35000"/>
            </a:spcAft>
            <a:buNone/>
          </a:pPr>
          <a:r>
            <a:rPr lang="en-US" sz="2000" kern="1200" dirty="0"/>
            <a:t>Transactions can also be saved and view effectively whenever needed.</a:t>
          </a:r>
        </a:p>
      </dsp:txBody>
      <dsp:txXfrm>
        <a:off x="678638" y="3005756"/>
        <a:ext cx="5516013" cy="644685"/>
      </dsp:txXfrm>
    </dsp:sp>
    <dsp:sp modelId="{4D4326A7-DB3C-4D31-9E58-C23018480C28}">
      <dsp:nvSpPr>
        <dsp:cNvPr id="0" name=""/>
        <dsp:cNvSpPr/>
      </dsp:nvSpPr>
      <dsp:spPr>
        <a:xfrm>
          <a:off x="0" y="3849169"/>
          <a:ext cx="6309300" cy="9489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F439DB-594F-4FC3-9E27-0293CF2BDE08}">
      <dsp:nvSpPr>
        <dsp:cNvPr id="0" name=""/>
        <dsp:cNvSpPr/>
      </dsp:nvSpPr>
      <dsp:spPr>
        <a:xfrm>
          <a:off x="177655" y="4162157"/>
          <a:ext cx="323326" cy="3230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1DFEADF-5D21-4109-85BF-D03896DC3D47}">
      <dsp:nvSpPr>
        <dsp:cNvPr id="0" name=""/>
        <dsp:cNvSpPr/>
      </dsp:nvSpPr>
      <dsp:spPr>
        <a:xfrm>
          <a:off x="640081" y="4041924"/>
          <a:ext cx="5516013" cy="601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229" tIns="68229" rIns="68229" bIns="68229" numCol="1" spcCol="1270" anchor="ctr" anchorCtr="0">
          <a:noAutofit/>
        </a:bodyPr>
        <a:lstStyle/>
        <a:p>
          <a:pPr marL="0" lvl="0" indent="0" algn="l" defTabSz="889000">
            <a:lnSpc>
              <a:spcPct val="90000"/>
            </a:lnSpc>
            <a:spcBef>
              <a:spcPct val="0"/>
            </a:spcBef>
            <a:spcAft>
              <a:spcPct val="35000"/>
            </a:spcAft>
            <a:buNone/>
          </a:pPr>
          <a:r>
            <a:rPr lang="en-US" sz="2000" kern="1200" dirty="0"/>
            <a:t>Provides effective interest calculation for the deposited money of client and automatically added into total amount in daily balance.</a:t>
          </a:r>
        </a:p>
      </dsp:txBody>
      <dsp:txXfrm>
        <a:off x="640081" y="4041924"/>
        <a:ext cx="5516013" cy="6012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5C7046-AFF8-4D50-A3E9-7E6E2CB22572}">
      <dsp:nvSpPr>
        <dsp:cNvPr id="0" name=""/>
        <dsp:cNvSpPr/>
      </dsp:nvSpPr>
      <dsp:spPr>
        <a:xfrm>
          <a:off x="2122417" y="1133987"/>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20008D9-5772-4D0F-B9B9-B50E3866321C}">
      <dsp:nvSpPr>
        <dsp:cNvPr id="0" name=""/>
        <dsp:cNvSpPr/>
      </dsp:nvSpPr>
      <dsp:spPr>
        <a:xfrm>
          <a:off x="973005" y="3083790"/>
          <a:ext cx="432000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This project is developed to nurture the needs of a user in a banking sector by embedding all the tasks of transactions taking place in a bank.</a:t>
          </a:r>
        </a:p>
      </dsp:txBody>
      <dsp:txXfrm>
        <a:off x="973005" y="3083790"/>
        <a:ext cx="4320000" cy="12375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11/20/2023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4109" y="10"/>
            <a:ext cx="12192001" cy="6857990"/>
          </a:xfrm>
          <a:prstGeom prst="rect">
            <a:avLst/>
          </a:prstGeom>
        </p:spPr>
      </p:pic>
      <p:sp useBgFill="1">
        <p:nvSpPr>
          <p:cNvPr id="113"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2480733" y="2074339"/>
            <a:ext cx="7219954" cy="1828801"/>
          </a:xfrm>
        </p:spPr>
        <p:txBody>
          <a:bodyPr>
            <a:normAutofit/>
          </a:bodyPr>
          <a:lstStyle/>
          <a:p>
            <a:r>
              <a:rPr lang="en-US" sz="4800" dirty="0"/>
              <a:t>BANKING MANAGEMENT SYSTEM</a:t>
            </a:r>
          </a:p>
        </p:txBody>
      </p:sp>
    </p:spTree>
    <p:extLst>
      <p:ext uri="{BB962C8B-B14F-4D97-AF65-F5344CB8AC3E}">
        <p14:creationId xmlns:p14="http://schemas.microsoft.com/office/powerpoint/2010/main" val="416788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 y="10"/>
            <a:ext cx="6257025"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754227" y="665649"/>
            <a:ext cx="4538124" cy="970450"/>
          </a:xfrm>
        </p:spPr>
        <p:txBody>
          <a:bodyPr anchor="b">
            <a:normAutofit/>
          </a:bodyPr>
          <a:lstStyle/>
          <a:p>
            <a:pPr algn="l"/>
            <a:r>
              <a:rPr lang="en-US" sz="4400" dirty="0"/>
              <a:t>Team Members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7638229" y="1874093"/>
            <a:ext cx="4403596" cy="4058751"/>
          </a:xfrm>
        </p:spPr>
        <p:txBody>
          <a:bodyPr anchor="t">
            <a:normAutofit/>
          </a:bodyPr>
          <a:lstStyle/>
          <a:p>
            <a:pPr marL="36900" indent="0">
              <a:buNone/>
            </a:pPr>
            <a:r>
              <a:rPr lang="en-US" sz="2800" dirty="0"/>
              <a:t> R.P. AADITYA</a:t>
            </a:r>
          </a:p>
          <a:p>
            <a:pPr marL="36900" indent="0">
              <a:buNone/>
            </a:pPr>
            <a:r>
              <a:rPr lang="en-US" sz="2800" dirty="0"/>
              <a:t> S.DINESH KRISHNA</a:t>
            </a:r>
          </a:p>
          <a:p>
            <a:pPr marL="36900" indent="0">
              <a:buNone/>
            </a:pPr>
            <a:r>
              <a:rPr lang="en-US" sz="2800" dirty="0"/>
              <a:t> A</a:t>
            </a:r>
            <a:r>
              <a:rPr lang="en-US" sz="2800"/>
              <a:t>.KAMALESH</a:t>
            </a:r>
            <a:endParaRPr lang="en-US" sz="2800" dirty="0"/>
          </a:p>
          <a:p>
            <a:pPr marL="36900" indent="0">
              <a:buNone/>
            </a:pPr>
            <a:r>
              <a:rPr lang="en-US" sz="2800" dirty="0"/>
              <a:t> J. GODWIN</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985B1-5846-FA73-A40C-13496722EEE6}"/>
              </a:ext>
            </a:extLst>
          </p:cNvPr>
          <p:cNvSpPr>
            <a:spLocks noGrp="1"/>
          </p:cNvSpPr>
          <p:nvPr>
            <p:ph type="title"/>
          </p:nvPr>
        </p:nvSpPr>
        <p:spPr>
          <a:xfrm>
            <a:off x="7511358" y="2092170"/>
            <a:ext cx="4528241" cy="1875817"/>
          </a:xfrm>
        </p:spPr>
        <p:txBody>
          <a:bodyPr>
            <a:normAutofit/>
          </a:bodyPr>
          <a:lstStyle/>
          <a:p>
            <a:r>
              <a:rPr lang="en-US" sz="4400" dirty="0"/>
              <a:t>INTRODUCTION</a:t>
            </a:r>
            <a:endParaRPr lang="en-IN" sz="4400" dirty="0"/>
          </a:p>
        </p:txBody>
      </p:sp>
      <p:pic>
        <p:nvPicPr>
          <p:cNvPr id="9" name="Picture 8">
            <a:extLst>
              <a:ext uri="{FF2B5EF4-FFF2-40B4-BE49-F238E27FC236}">
                <a16:creationId xmlns:a16="http://schemas.microsoft.com/office/drawing/2014/main" id="{B577D423-FE81-4236-89DE-39776B8109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21672" y="609599"/>
            <a:ext cx="6889687" cy="5273675"/>
          </a:xfrm>
          <a:prstGeom prst="rect">
            <a:avLst/>
          </a:prstGeom>
        </p:spPr>
      </p:pic>
      <p:graphicFrame>
        <p:nvGraphicFramePr>
          <p:cNvPr id="17" name="Content Placeholder 2">
            <a:extLst>
              <a:ext uri="{FF2B5EF4-FFF2-40B4-BE49-F238E27FC236}">
                <a16:creationId xmlns:a16="http://schemas.microsoft.com/office/drawing/2014/main" id="{6EF9302A-806A-2B9F-8891-CF22D2541D71}"/>
              </a:ext>
            </a:extLst>
          </p:cNvPr>
          <p:cNvGraphicFramePr>
            <a:graphicFrameLocks noGrp="1"/>
          </p:cNvGraphicFramePr>
          <p:nvPr>
            <p:ph idx="1"/>
            <p:extLst>
              <p:ext uri="{D42A27DB-BD31-4B8C-83A1-F6EECF244321}">
                <p14:modId xmlns:p14="http://schemas.microsoft.com/office/powerpoint/2010/main" val="2061506884"/>
              </p:ext>
            </p:extLst>
          </p:nvPr>
        </p:nvGraphicFramePr>
        <p:xfrm>
          <a:off x="911865" y="690581"/>
          <a:ext cx="6309300" cy="52736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98469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2456A0-13DF-4BA8-9BDD-168E874C4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912AE6-1988-02DE-85F1-EBB1DDA13F21}"/>
              </a:ext>
            </a:extLst>
          </p:cNvPr>
          <p:cNvSpPr>
            <a:spLocks noGrp="1"/>
          </p:cNvSpPr>
          <p:nvPr>
            <p:ph type="title"/>
          </p:nvPr>
        </p:nvSpPr>
        <p:spPr>
          <a:xfrm>
            <a:off x="18124" y="609600"/>
            <a:ext cx="7214781" cy="1556702"/>
          </a:xfrm>
        </p:spPr>
        <p:txBody>
          <a:bodyPr>
            <a:normAutofit/>
          </a:bodyPr>
          <a:lstStyle/>
          <a:p>
            <a:r>
              <a:rPr lang="en-US" dirty="0"/>
              <a:t>OBJECTIVE</a:t>
            </a:r>
            <a:endParaRPr lang="en-IN" dirty="0"/>
          </a:p>
        </p:txBody>
      </p:sp>
      <p:sp>
        <p:nvSpPr>
          <p:cNvPr id="3" name="Content Placeholder 2">
            <a:extLst>
              <a:ext uri="{FF2B5EF4-FFF2-40B4-BE49-F238E27FC236}">
                <a16:creationId xmlns:a16="http://schemas.microsoft.com/office/drawing/2014/main" id="{E53D644C-4971-D10E-BEC2-D4F7D503AF26}"/>
              </a:ext>
            </a:extLst>
          </p:cNvPr>
          <p:cNvSpPr>
            <a:spLocks noGrp="1"/>
          </p:cNvSpPr>
          <p:nvPr>
            <p:ph idx="1"/>
          </p:nvPr>
        </p:nvSpPr>
        <p:spPr>
          <a:xfrm>
            <a:off x="643463" y="2166302"/>
            <a:ext cx="5978072" cy="3893671"/>
          </a:xfrm>
        </p:spPr>
        <p:txBody>
          <a:bodyPr anchor="t">
            <a:normAutofit fontScale="92500" lnSpcReduction="10000"/>
          </a:bodyPr>
          <a:lstStyle/>
          <a:p>
            <a:pPr algn="just"/>
            <a:r>
              <a:rPr lang="en-US" sz="2800" dirty="0"/>
              <a:t>The bank management system is an application for maintaining a person's account in a bank. The system provides the access to the customer to create an account, deposit the cash from his account, also to view reports of all accounts present. The following presentation provides the specification for the system.</a:t>
            </a:r>
            <a:endParaRPr lang="en-IN" sz="2800" dirty="0"/>
          </a:p>
        </p:txBody>
      </p:sp>
      <p:pic>
        <p:nvPicPr>
          <p:cNvPr id="12" name="Picture 11">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7" name="Graphic 6" descr="Piggy Bank">
            <a:extLst>
              <a:ext uri="{FF2B5EF4-FFF2-40B4-BE49-F238E27FC236}">
                <a16:creationId xmlns:a16="http://schemas.microsoft.com/office/drawing/2014/main" id="{C5BB2435-B98D-B151-1EB2-F8A78CA06B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52945" y="1197355"/>
            <a:ext cx="3995592" cy="3995592"/>
          </a:xfrm>
          <a:prstGeom prst="rect">
            <a:avLst/>
          </a:prstGeom>
        </p:spPr>
      </p:pic>
    </p:spTree>
    <p:extLst>
      <p:ext uri="{BB962C8B-B14F-4D97-AF65-F5344CB8AC3E}">
        <p14:creationId xmlns:p14="http://schemas.microsoft.com/office/powerpoint/2010/main" val="4222403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E482A67-6CD8-49D7-9F85-52ECF9915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487E1E-CCE6-8B09-79B6-C6BE44CD2317}"/>
              </a:ext>
            </a:extLst>
          </p:cNvPr>
          <p:cNvSpPr>
            <a:spLocks noGrp="1"/>
          </p:cNvSpPr>
          <p:nvPr>
            <p:ph type="title"/>
          </p:nvPr>
        </p:nvSpPr>
        <p:spPr>
          <a:xfrm>
            <a:off x="8016389" y="1641602"/>
            <a:ext cx="3586374" cy="2633146"/>
          </a:xfrm>
        </p:spPr>
        <p:txBody>
          <a:bodyPr vert="horz" lIns="91440" tIns="45720" rIns="91440" bIns="45720" rtlCol="0" anchor="b">
            <a:normAutofit/>
          </a:bodyPr>
          <a:lstStyle/>
          <a:p>
            <a:pPr algn="l"/>
            <a:r>
              <a:rPr lang="en-US" sz="6000" dirty="0"/>
              <a:t>MODULE</a:t>
            </a:r>
          </a:p>
        </p:txBody>
      </p:sp>
      <p:sp>
        <p:nvSpPr>
          <p:cNvPr id="14" name="Rectangle 11">
            <a:extLst>
              <a:ext uri="{FF2B5EF4-FFF2-40B4-BE49-F238E27FC236}">
                <a16:creationId xmlns:a16="http://schemas.microsoft.com/office/drawing/2014/main" id="{418F941B-B7E9-44F2-9A2C-5D35ACF9A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614" y="965196"/>
            <a:ext cx="6476539"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black screen with white text&#10;&#10;Description automatically generated">
            <a:extLst>
              <a:ext uri="{FF2B5EF4-FFF2-40B4-BE49-F238E27FC236}">
                <a16:creationId xmlns:a16="http://schemas.microsoft.com/office/drawing/2014/main" id="{D4FF132F-9197-2753-2FF1-5B2BDC5BFC4F}"/>
              </a:ext>
            </a:extLst>
          </p:cNvPr>
          <p:cNvPicPr>
            <a:picLocks noGrp="1" noChangeAspect="1"/>
          </p:cNvPicPr>
          <p:nvPr>
            <p:ph idx="1"/>
          </p:nvPr>
        </p:nvPicPr>
        <p:blipFill rotWithShape="1">
          <a:blip r:embed="rId3"/>
          <a:srcRect t="7752" b="19580"/>
          <a:stretch/>
        </p:blipFill>
        <p:spPr>
          <a:xfrm>
            <a:off x="950614" y="965196"/>
            <a:ext cx="6476539" cy="4863110"/>
          </a:xfrm>
          <a:prstGeom prst="rect">
            <a:avLst/>
          </a:prstGeom>
        </p:spPr>
      </p:pic>
    </p:spTree>
    <p:extLst>
      <p:ext uri="{BB962C8B-B14F-4D97-AF65-F5344CB8AC3E}">
        <p14:creationId xmlns:p14="http://schemas.microsoft.com/office/powerpoint/2010/main" val="3156796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43" name="Rectangle 1042">
            <a:extLst>
              <a:ext uri="{FF2B5EF4-FFF2-40B4-BE49-F238E27FC236}">
                <a16:creationId xmlns:a16="http://schemas.microsoft.com/office/drawing/2014/main" id="{8E482A67-6CD8-49D7-9F85-52ECF9915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C8F5D8-7AFB-8242-FCAC-AA51E000B4E8}"/>
              </a:ext>
            </a:extLst>
          </p:cNvPr>
          <p:cNvSpPr>
            <a:spLocks noGrp="1"/>
          </p:cNvSpPr>
          <p:nvPr>
            <p:ph type="title"/>
          </p:nvPr>
        </p:nvSpPr>
        <p:spPr>
          <a:xfrm>
            <a:off x="7686415" y="1691706"/>
            <a:ext cx="4246323" cy="2633146"/>
          </a:xfrm>
        </p:spPr>
        <p:txBody>
          <a:bodyPr vert="horz" lIns="91440" tIns="45720" rIns="91440" bIns="45720" rtlCol="0" anchor="b">
            <a:normAutofit/>
          </a:bodyPr>
          <a:lstStyle/>
          <a:p>
            <a:pPr algn="l"/>
            <a:r>
              <a:rPr lang="en-US" sz="6000" dirty="0"/>
              <a:t>ER DIAGRAM</a:t>
            </a:r>
          </a:p>
        </p:txBody>
      </p:sp>
      <p:sp>
        <p:nvSpPr>
          <p:cNvPr id="1045" name="Rectangle 1044">
            <a:extLst>
              <a:ext uri="{FF2B5EF4-FFF2-40B4-BE49-F238E27FC236}">
                <a16:creationId xmlns:a16="http://schemas.microsoft.com/office/drawing/2014/main" id="{418F941B-B7E9-44F2-9A2C-5D35ACF9A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614" y="965196"/>
            <a:ext cx="6476539"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Bank Management System">
            <a:extLst>
              <a:ext uri="{FF2B5EF4-FFF2-40B4-BE49-F238E27FC236}">
                <a16:creationId xmlns:a16="http://schemas.microsoft.com/office/drawing/2014/main" id="{016D873A-57CE-EA0E-FD1B-8F2E46B93D1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950614" y="965195"/>
            <a:ext cx="6476539" cy="4781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2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5EA89-4CDA-4E21-CC61-12500331BF4E}"/>
              </a:ext>
            </a:extLst>
          </p:cNvPr>
          <p:cNvSpPr>
            <a:spLocks noGrp="1"/>
          </p:cNvSpPr>
          <p:nvPr>
            <p:ph type="title"/>
          </p:nvPr>
        </p:nvSpPr>
        <p:spPr>
          <a:xfrm>
            <a:off x="137786" y="385175"/>
            <a:ext cx="4334005" cy="6087650"/>
          </a:xfrm>
        </p:spPr>
        <p:txBody>
          <a:bodyPr>
            <a:normAutofit/>
          </a:bodyPr>
          <a:lstStyle/>
          <a:p>
            <a:r>
              <a:rPr lang="en-US" sz="4800" dirty="0"/>
              <a:t>CONCLUSION</a:t>
            </a:r>
            <a:endParaRPr lang="en-IN" sz="4800" dirty="0"/>
          </a:p>
        </p:txBody>
      </p:sp>
      <p:pic>
        <p:nvPicPr>
          <p:cNvPr id="9" name="Picture 8">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5B86F1A3-5FD0-68CD-7A9D-AFDAA7B2CEDF}"/>
              </a:ext>
            </a:extLst>
          </p:cNvPr>
          <p:cNvGraphicFramePr>
            <a:graphicFrameLocks noGrp="1"/>
          </p:cNvGraphicFramePr>
          <p:nvPr>
            <p:ph idx="1"/>
            <p:extLst>
              <p:ext uri="{D42A27DB-BD31-4B8C-83A1-F6EECF244321}">
                <p14:modId xmlns:p14="http://schemas.microsoft.com/office/powerpoint/2010/main" val="549418360"/>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81330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32F44-2A7B-4076-4BA1-6DDD535C97F9}"/>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5400" dirty="0"/>
              <a:t>THANK YOU</a:t>
            </a:r>
          </a:p>
        </p:txBody>
      </p:sp>
      <p:sp>
        <p:nvSpPr>
          <p:cNvPr id="14"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5" descr="Handshake">
            <a:extLst>
              <a:ext uri="{FF2B5EF4-FFF2-40B4-BE49-F238E27FC236}">
                <a16:creationId xmlns:a16="http://schemas.microsoft.com/office/drawing/2014/main" id="{6B250FE9-D909-36E4-8863-065F1C459C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3749" y="609600"/>
            <a:ext cx="5638800" cy="5638800"/>
          </a:xfrm>
          <a:prstGeom prst="rect">
            <a:avLst/>
          </a:prstGeom>
        </p:spPr>
      </p:pic>
    </p:spTree>
    <p:extLst>
      <p:ext uri="{BB962C8B-B14F-4D97-AF65-F5344CB8AC3E}">
        <p14:creationId xmlns:p14="http://schemas.microsoft.com/office/powerpoint/2010/main" val="11661818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{34655896-54E5-4157-AAE1-F8FFC18F7BE6}tf55705232_win32</Template>
  <TotalTime>260</TotalTime>
  <Words>177</Words>
  <Application>Microsoft Office PowerPoint</Application>
  <PresentationFormat>Widescreen</PresentationFormat>
  <Paragraphs>20</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Goudy Old Style</vt:lpstr>
      <vt:lpstr>Wingdings 2</vt:lpstr>
      <vt:lpstr>SlateVTI</vt:lpstr>
      <vt:lpstr>BANKING MANAGEMENT SYSTEM</vt:lpstr>
      <vt:lpstr>Team Members</vt:lpstr>
      <vt:lpstr>INTRODUCTION</vt:lpstr>
      <vt:lpstr>OBJECTIVE</vt:lpstr>
      <vt:lpstr>MODULE</vt:lpstr>
      <vt:lpstr>ER DIAGRAM</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MANAGEMENT SYSTEM</dc:title>
  <dc:creator>R. P.</dc:creator>
  <cp:lastModifiedBy>Anuragavi C S</cp:lastModifiedBy>
  <cp:revision>3</cp:revision>
  <dcterms:created xsi:type="dcterms:W3CDTF">2023-11-16T14:14:19Z</dcterms:created>
  <dcterms:modified xsi:type="dcterms:W3CDTF">2023-11-20T10:33:19Z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