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09D238-5624-42AB-8119-8E6B8B3DCBAE}" v="20" dt="2024-04-01T20:13:01.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ukreja" userId="ee1cd302-5e59-4482-b880-08b0cee10d10" providerId="ADAL" clId="{7409D238-5624-42AB-8119-8E6B8B3DCBAE}"/>
    <pc:docChg chg="undo redo custSel addSld delSld modSld sldOrd">
      <pc:chgData name="Dinesh Kukreja" userId="ee1cd302-5e59-4482-b880-08b0cee10d10" providerId="ADAL" clId="{7409D238-5624-42AB-8119-8E6B8B3DCBAE}" dt="2024-04-01T20:13:58.943" v="1118"/>
      <pc:docMkLst>
        <pc:docMk/>
      </pc:docMkLst>
      <pc:sldChg chg="addSp delSp modSp mod setBg">
        <pc:chgData name="Dinesh Kukreja" userId="ee1cd302-5e59-4482-b880-08b0cee10d10" providerId="ADAL" clId="{7409D238-5624-42AB-8119-8E6B8B3DCBAE}" dt="2024-04-01T18:43:50.571" v="326" actId="1076"/>
        <pc:sldMkLst>
          <pc:docMk/>
          <pc:sldMk cId="2688387958" sldId="259"/>
        </pc:sldMkLst>
        <pc:spChg chg="mod">
          <ac:chgData name="Dinesh Kukreja" userId="ee1cd302-5e59-4482-b880-08b0cee10d10" providerId="ADAL" clId="{7409D238-5624-42AB-8119-8E6B8B3DCBAE}" dt="2024-04-01T18:43:14.875" v="318" actId="14100"/>
          <ac:spMkLst>
            <pc:docMk/>
            <pc:sldMk cId="2688387958" sldId="259"/>
            <ac:spMk id="2" creationId="{C6AAA887-5959-071D-A336-1EB52D2244C5}"/>
          </ac:spMkLst>
        </pc:spChg>
        <pc:spChg chg="mod">
          <ac:chgData name="Dinesh Kukreja" userId="ee1cd302-5e59-4482-b880-08b0cee10d10" providerId="ADAL" clId="{7409D238-5624-42AB-8119-8E6B8B3DCBAE}" dt="2024-04-01T18:43:50.571" v="326" actId="1076"/>
          <ac:spMkLst>
            <pc:docMk/>
            <pc:sldMk cId="2688387958" sldId="259"/>
            <ac:spMk id="3" creationId="{E6BBA79A-C61B-A8FE-BF0D-E8155268E526}"/>
          </ac:spMkLst>
        </pc:spChg>
        <pc:spChg chg="add del">
          <ac:chgData name="Dinesh Kukreja" userId="ee1cd302-5e59-4482-b880-08b0cee10d10" providerId="ADAL" clId="{7409D238-5624-42AB-8119-8E6B8B3DCBAE}" dt="2024-04-01T18:43:07.525" v="317" actId="26606"/>
          <ac:spMkLst>
            <pc:docMk/>
            <pc:sldMk cId="2688387958" sldId="259"/>
            <ac:spMk id="8" creationId="{09588DA8-065E-4F6F-8EFD-43104AB2E0CF}"/>
          </ac:spMkLst>
        </pc:spChg>
        <pc:spChg chg="add del">
          <ac:chgData name="Dinesh Kukreja" userId="ee1cd302-5e59-4482-b880-08b0cee10d10" providerId="ADAL" clId="{7409D238-5624-42AB-8119-8E6B8B3DCBAE}" dt="2024-04-01T18:43:07.525" v="317" actId="26606"/>
          <ac:spMkLst>
            <pc:docMk/>
            <pc:sldMk cId="2688387958" sldId="259"/>
            <ac:spMk id="10" creationId="{C4285719-470E-454C-AF62-8323075F1F5B}"/>
          </ac:spMkLst>
        </pc:spChg>
        <pc:spChg chg="add del">
          <ac:chgData name="Dinesh Kukreja" userId="ee1cd302-5e59-4482-b880-08b0cee10d10" providerId="ADAL" clId="{7409D238-5624-42AB-8119-8E6B8B3DCBAE}" dt="2024-04-01T18:43:07.525" v="317" actId="26606"/>
          <ac:spMkLst>
            <pc:docMk/>
            <pc:sldMk cId="2688387958" sldId="259"/>
            <ac:spMk id="12" creationId="{CD9FE4EF-C4D8-49A0-B2FF-81D8DB7D8A24}"/>
          </ac:spMkLst>
        </pc:spChg>
        <pc:spChg chg="add del">
          <ac:chgData name="Dinesh Kukreja" userId="ee1cd302-5e59-4482-b880-08b0cee10d10" providerId="ADAL" clId="{7409D238-5624-42AB-8119-8E6B8B3DCBAE}" dt="2024-04-01T18:43:07.525" v="317" actId="26606"/>
          <ac:spMkLst>
            <pc:docMk/>
            <pc:sldMk cId="2688387958" sldId="259"/>
            <ac:spMk id="14" creationId="{4300840D-0A0B-4512-BACA-B439D5B9C57C}"/>
          </ac:spMkLst>
        </pc:spChg>
        <pc:spChg chg="add del">
          <ac:chgData name="Dinesh Kukreja" userId="ee1cd302-5e59-4482-b880-08b0cee10d10" providerId="ADAL" clId="{7409D238-5624-42AB-8119-8E6B8B3DCBAE}" dt="2024-04-01T18:43:07.525" v="317" actId="26606"/>
          <ac:spMkLst>
            <pc:docMk/>
            <pc:sldMk cId="2688387958" sldId="259"/>
            <ac:spMk id="16" creationId="{D2B78728-A580-49A7-84F9-6EF6F583ADE0}"/>
          </ac:spMkLst>
        </pc:spChg>
        <pc:spChg chg="add del">
          <ac:chgData name="Dinesh Kukreja" userId="ee1cd302-5e59-4482-b880-08b0cee10d10" providerId="ADAL" clId="{7409D238-5624-42AB-8119-8E6B8B3DCBAE}" dt="2024-04-01T18:43:07.525" v="317" actId="26606"/>
          <ac:spMkLst>
            <pc:docMk/>
            <pc:sldMk cId="2688387958" sldId="259"/>
            <ac:spMk id="18" creationId="{38FAA1A1-D861-433F-88FA-1E9D6FD31D11}"/>
          </ac:spMkLst>
        </pc:spChg>
        <pc:spChg chg="add del">
          <ac:chgData name="Dinesh Kukreja" userId="ee1cd302-5e59-4482-b880-08b0cee10d10" providerId="ADAL" clId="{7409D238-5624-42AB-8119-8E6B8B3DCBAE}" dt="2024-04-01T18:43:07.525" v="317" actId="26606"/>
          <ac:spMkLst>
            <pc:docMk/>
            <pc:sldMk cId="2688387958" sldId="259"/>
            <ac:spMk id="20" creationId="{8D71EDA1-87BF-4D5D-AB79-F346FD19278A}"/>
          </ac:spMkLst>
        </pc:spChg>
        <pc:spChg chg="add">
          <ac:chgData name="Dinesh Kukreja" userId="ee1cd302-5e59-4482-b880-08b0cee10d10" providerId="ADAL" clId="{7409D238-5624-42AB-8119-8E6B8B3DCBAE}" dt="2024-04-01T18:43:07.525" v="317" actId="26606"/>
          <ac:spMkLst>
            <pc:docMk/>
            <pc:sldMk cId="2688387958" sldId="259"/>
            <ac:spMk id="25" creationId="{5112AC23-F046-4DC5-9B92-07CA6CC7C580}"/>
          </ac:spMkLst>
        </pc:spChg>
        <pc:spChg chg="add">
          <ac:chgData name="Dinesh Kukreja" userId="ee1cd302-5e59-4482-b880-08b0cee10d10" providerId="ADAL" clId="{7409D238-5624-42AB-8119-8E6B8B3DCBAE}" dt="2024-04-01T18:43:07.525" v="317" actId="26606"/>
          <ac:spMkLst>
            <pc:docMk/>
            <pc:sldMk cId="2688387958" sldId="259"/>
            <ac:spMk id="27" creationId="{175AAFE7-143D-45AC-B616-09521E0F5597}"/>
          </ac:spMkLst>
        </pc:spChg>
        <pc:spChg chg="add">
          <ac:chgData name="Dinesh Kukreja" userId="ee1cd302-5e59-4482-b880-08b0cee10d10" providerId="ADAL" clId="{7409D238-5624-42AB-8119-8E6B8B3DCBAE}" dt="2024-04-01T18:43:07.525" v="317" actId="26606"/>
          <ac:spMkLst>
            <pc:docMk/>
            <pc:sldMk cId="2688387958" sldId="259"/>
            <ac:spMk id="29" creationId="{0BA5DB72-E109-4D37-B6DD-C328D539705B}"/>
          </ac:spMkLst>
        </pc:spChg>
        <pc:spChg chg="add">
          <ac:chgData name="Dinesh Kukreja" userId="ee1cd302-5e59-4482-b880-08b0cee10d10" providerId="ADAL" clId="{7409D238-5624-42AB-8119-8E6B8B3DCBAE}" dt="2024-04-01T18:43:07.525" v="317" actId="26606"/>
          <ac:spMkLst>
            <pc:docMk/>
            <pc:sldMk cId="2688387958" sldId="259"/>
            <ac:spMk id="39" creationId="{EB2D1A1F-B200-4444-AE01-EFC97AF7B51F}"/>
          </ac:spMkLst>
        </pc:spChg>
        <pc:spChg chg="add">
          <ac:chgData name="Dinesh Kukreja" userId="ee1cd302-5e59-4482-b880-08b0cee10d10" providerId="ADAL" clId="{7409D238-5624-42AB-8119-8E6B8B3DCBAE}" dt="2024-04-01T18:43:07.525" v="317" actId="26606"/>
          <ac:spMkLst>
            <pc:docMk/>
            <pc:sldMk cId="2688387958" sldId="259"/>
            <ac:spMk id="53" creationId="{C8D9C5DD-B8B3-46A0-8FBC-EE462F96C4E5}"/>
          </ac:spMkLst>
        </pc:spChg>
        <pc:grpChg chg="add">
          <ac:chgData name="Dinesh Kukreja" userId="ee1cd302-5e59-4482-b880-08b0cee10d10" providerId="ADAL" clId="{7409D238-5624-42AB-8119-8E6B8B3DCBAE}" dt="2024-04-01T18:43:07.525" v="317" actId="26606"/>
          <ac:grpSpMkLst>
            <pc:docMk/>
            <pc:sldMk cId="2688387958" sldId="259"/>
            <ac:grpSpMk id="31" creationId="{7C34EE77-74D1-42B4-801B-40B35A68C127}"/>
          </ac:grpSpMkLst>
        </pc:grpChg>
        <pc:grpChg chg="add">
          <ac:chgData name="Dinesh Kukreja" userId="ee1cd302-5e59-4482-b880-08b0cee10d10" providerId="ADAL" clId="{7409D238-5624-42AB-8119-8E6B8B3DCBAE}" dt="2024-04-01T18:43:07.525" v="317" actId="26606"/>
          <ac:grpSpMkLst>
            <pc:docMk/>
            <pc:sldMk cId="2688387958" sldId="259"/>
            <ac:grpSpMk id="41" creationId="{70E4CB9D-2256-4786-8DDF-ADFBF3533745}"/>
          </ac:grpSpMkLst>
        </pc:grpChg>
        <pc:grpChg chg="add">
          <ac:chgData name="Dinesh Kukreja" userId="ee1cd302-5e59-4482-b880-08b0cee10d10" providerId="ADAL" clId="{7409D238-5624-42AB-8119-8E6B8B3DCBAE}" dt="2024-04-01T18:43:07.525" v="317" actId="26606"/>
          <ac:grpSpMkLst>
            <pc:docMk/>
            <pc:sldMk cId="2688387958" sldId="259"/>
            <ac:grpSpMk id="47" creationId="{568E6F37-AE05-46BF-A77F-5505926E92C6}"/>
          </ac:grpSpMkLst>
        </pc:grpChg>
      </pc:sldChg>
      <pc:sldChg chg="addSp delSp modSp new mod setBg">
        <pc:chgData name="Dinesh Kukreja" userId="ee1cd302-5e59-4482-b880-08b0cee10d10" providerId="ADAL" clId="{7409D238-5624-42AB-8119-8E6B8B3DCBAE}" dt="2024-04-01T19:41:21.568" v="801" actId="14100"/>
        <pc:sldMkLst>
          <pc:docMk/>
          <pc:sldMk cId="2579892295" sldId="260"/>
        </pc:sldMkLst>
        <pc:spChg chg="mod">
          <ac:chgData name="Dinesh Kukreja" userId="ee1cd302-5e59-4482-b880-08b0cee10d10" providerId="ADAL" clId="{7409D238-5624-42AB-8119-8E6B8B3DCBAE}" dt="2024-04-01T19:34:50.202" v="710" actId="14100"/>
          <ac:spMkLst>
            <pc:docMk/>
            <pc:sldMk cId="2579892295" sldId="260"/>
            <ac:spMk id="2" creationId="{3430F879-1319-63C0-FD80-126ABA705ADB}"/>
          </ac:spMkLst>
        </pc:spChg>
        <pc:spChg chg="mod">
          <ac:chgData name="Dinesh Kukreja" userId="ee1cd302-5e59-4482-b880-08b0cee10d10" providerId="ADAL" clId="{7409D238-5624-42AB-8119-8E6B8B3DCBAE}" dt="2024-04-01T19:41:05.705" v="797" actId="1076"/>
          <ac:spMkLst>
            <pc:docMk/>
            <pc:sldMk cId="2579892295" sldId="260"/>
            <ac:spMk id="3" creationId="{E89B4249-15F6-E69D-612B-1F2C3D7D858A}"/>
          </ac:spMkLst>
        </pc:spChg>
        <pc:spChg chg="add del">
          <ac:chgData name="Dinesh Kukreja" userId="ee1cd302-5e59-4482-b880-08b0cee10d10" providerId="ADAL" clId="{7409D238-5624-42AB-8119-8E6B8B3DCBAE}" dt="2024-04-01T19:34:30.370" v="706" actId="26606"/>
          <ac:spMkLst>
            <pc:docMk/>
            <pc:sldMk cId="2579892295" sldId="260"/>
            <ac:spMk id="10" creationId="{1A9F7B4E-B03D-4F64-BE33-00D074458D45}"/>
          </ac:spMkLst>
        </pc:spChg>
        <pc:spChg chg="add del">
          <ac:chgData name="Dinesh Kukreja" userId="ee1cd302-5e59-4482-b880-08b0cee10d10" providerId="ADAL" clId="{7409D238-5624-42AB-8119-8E6B8B3DCBAE}" dt="2024-04-01T19:34:30.370" v="706" actId="26606"/>
          <ac:spMkLst>
            <pc:docMk/>
            <pc:sldMk cId="2579892295" sldId="260"/>
            <ac:spMk id="12" creationId="{7E2BE7F7-CA89-4002-ACCE-A478AEA24F5E}"/>
          </ac:spMkLst>
        </pc:spChg>
        <pc:spChg chg="add">
          <ac:chgData name="Dinesh Kukreja" userId="ee1cd302-5e59-4482-b880-08b0cee10d10" providerId="ADAL" clId="{7409D238-5624-42AB-8119-8E6B8B3DCBAE}" dt="2024-04-01T19:34:30.377" v="707" actId="26606"/>
          <ac:spMkLst>
            <pc:docMk/>
            <pc:sldMk cId="2579892295" sldId="260"/>
            <ac:spMk id="14" creationId="{AF6CB648-9554-488A-B457-99CAAD1DA528}"/>
          </ac:spMkLst>
        </pc:spChg>
        <pc:spChg chg="add">
          <ac:chgData name="Dinesh Kukreja" userId="ee1cd302-5e59-4482-b880-08b0cee10d10" providerId="ADAL" clId="{7409D238-5624-42AB-8119-8E6B8B3DCBAE}" dt="2024-04-01T19:34:30.377" v="707" actId="26606"/>
          <ac:spMkLst>
            <pc:docMk/>
            <pc:sldMk cId="2579892295" sldId="260"/>
            <ac:spMk id="15" creationId="{E3ADCBE7-9330-1CDA-00EB-CDD12DB722FF}"/>
          </ac:spMkLst>
        </pc:spChg>
        <pc:picChg chg="add mod ord">
          <ac:chgData name="Dinesh Kukreja" userId="ee1cd302-5e59-4482-b880-08b0cee10d10" providerId="ADAL" clId="{7409D238-5624-42AB-8119-8E6B8B3DCBAE}" dt="2024-04-01T19:41:21.568" v="801" actId="14100"/>
          <ac:picMkLst>
            <pc:docMk/>
            <pc:sldMk cId="2579892295" sldId="260"/>
            <ac:picMk id="5" creationId="{2534C0B9-66F9-7B1B-E32C-7A33C8D2B43B}"/>
          </ac:picMkLst>
        </pc:picChg>
      </pc:sldChg>
      <pc:sldChg chg="addSp delSp modSp new mod setBg">
        <pc:chgData name="Dinesh Kukreja" userId="ee1cd302-5e59-4482-b880-08b0cee10d10" providerId="ADAL" clId="{7409D238-5624-42AB-8119-8E6B8B3DCBAE}" dt="2024-04-01T20:06:25.717" v="1026" actId="12"/>
        <pc:sldMkLst>
          <pc:docMk/>
          <pc:sldMk cId="3531320707" sldId="261"/>
        </pc:sldMkLst>
        <pc:spChg chg="mod">
          <ac:chgData name="Dinesh Kukreja" userId="ee1cd302-5e59-4482-b880-08b0cee10d10" providerId="ADAL" clId="{7409D238-5624-42AB-8119-8E6B8B3DCBAE}" dt="2024-04-01T20:03:10.719" v="962" actId="2711"/>
          <ac:spMkLst>
            <pc:docMk/>
            <pc:sldMk cId="3531320707" sldId="261"/>
            <ac:spMk id="2" creationId="{36A2D834-14B1-2B06-8354-787F9C000AAB}"/>
          </ac:spMkLst>
        </pc:spChg>
        <pc:spChg chg="mod ord">
          <ac:chgData name="Dinesh Kukreja" userId="ee1cd302-5e59-4482-b880-08b0cee10d10" providerId="ADAL" clId="{7409D238-5624-42AB-8119-8E6B8B3DCBAE}" dt="2024-04-01T20:06:25.717" v="1026" actId="12"/>
          <ac:spMkLst>
            <pc:docMk/>
            <pc:sldMk cId="3531320707" sldId="261"/>
            <ac:spMk id="3" creationId="{54D4BC85-1A16-657C-BFB6-1992F0BBF98B}"/>
          </ac:spMkLst>
        </pc:spChg>
        <pc:spChg chg="add del">
          <ac:chgData name="Dinesh Kukreja" userId="ee1cd302-5e59-4482-b880-08b0cee10d10" providerId="ADAL" clId="{7409D238-5624-42AB-8119-8E6B8B3DCBAE}" dt="2024-04-01T20:01:53.212" v="942" actId="26606"/>
          <ac:spMkLst>
            <pc:docMk/>
            <pc:sldMk cId="3531320707" sldId="261"/>
            <ac:spMk id="14" creationId="{7D42D292-4C48-479B-9E59-E29CD9871C0C}"/>
          </ac:spMkLst>
        </pc:spChg>
        <pc:spChg chg="add del">
          <ac:chgData name="Dinesh Kukreja" userId="ee1cd302-5e59-4482-b880-08b0cee10d10" providerId="ADAL" clId="{7409D238-5624-42AB-8119-8E6B8B3DCBAE}" dt="2024-04-01T20:01:51.616" v="940" actId="26606"/>
          <ac:spMkLst>
            <pc:docMk/>
            <pc:sldMk cId="3531320707" sldId="261"/>
            <ac:spMk id="16" creationId="{61293230-B0F6-45B1-96D1-13D18E242995}"/>
          </ac:spMkLst>
        </pc:spChg>
        <pc:spChg chg="add del">
          <ac:chgData name="Dinesh Kukreja" userId="ee1cd302-5e59-4482-b880-08b0cee10d10" providerId="ADAL" clId="{7409D238-5624-42AB-8119-8E6B8B3DCBAE}" dt="2024-04-01T20:01:51.616" v="940" actId="26606"/>
          <ac:spMkLst>
            <pc:docMk/>
            <pc:sldMk cId="3531320707" sldId="261"/>
            <ac:spMk id="17" creationId="{DB74BAD7-F0FC-4719-A31F-1ABDB62116DA}"/>
          </ac:spMkLst>
        </pc:spChg>
        <pc:spChg chg="add del">
          <ac:chgData name="Dinesh Kukreja" userId="ee1cd302-5e59-4482-b880-08b0cee10d10" providerId="ADAL" clId="{7409D238-5624-42AB-8119-8E6B8B3DCBAE}" dt="2024-04-01T20:01:57.831" v="946" actId="26606"/>
          <ac:spMkLst>
            <pc:docMk/>
            <pc:sldMk cId="3531320707" sldId="261"/>
            <ac:spMk id="18" creationId="{A6604B49-AD5C-4590-B051-06C8222ECD99}"/>
          </ac:spMkLst>
        </pc:spChg>
        <pc:spChg chg="add del">
          <ac:chgData name="Dinesh Kukreja" userId="ee1cd302-5e59-4482-b880-08b0cee10d10" providerId="ADAL" clId="{7409D238-5624-42AB-8119-8E6B8B3DCBAE}" dt="2024-04-01T20:01:53.212" v="942" actId="26606"/>
          <ac:spMkLst>
            <pc:docMk/>
            <pc:sldMk cId="3531320707" sldId="261"/>
            <ac:spMk id="19" creationId="{53E60C6D-4E85-4E14-BCDF-BF15C241F7CA}"/>
          </ac:spMkLst>
        </pc:spChg>
        <pc:spChg chg="add del">
          <ac:chgData name="Dinesh Kukreja" userId="ee1cd302-5e59-4482-b880-08b0cee10d10" providerId="ADAL" clId="{7409D238-5624-42AB-8119-8E6B8B3DCBAE}" dt="2024-04-01T20:01:53.212" v="942" actId="26606"/>
          <ac:spMkLst>
            <pc:docMk/>
            <pc:sldMk cId="3531320707" sldId="261"/>
            <ac:spMk id="20" creationId="{533DF362-939D-4EEE-8DC4-6B54607E5611}"/>
          </ac:spMkLst>
        </pc:spChg>
        <pc:spChg chg="add del">
          <ac:chgData name="Dinesh Kukreja" userId="ee1cd302-5e59-4482-b880-08b0cee10d10" providerId="ADAL" clId="{7409D238-5624-42AB-8119-8E6B8B3DCBAE}" dt="2024-04-01T20:01:57.044" v="944" actId="26606"/>
          <ac:spMkLst>
            <pc:docMk/>
            <pc:sldMk cId="3531320707" sldId="261"/>
            <ac:spMk id="22" creationId="{B5DAA40F-4F28-4316-934E-C55D7C3AA018}"/>
          </ac:spMkLst>
        </pc:spChg>
        <pc:spChg chg="add del">
          <ac:chgData name="Dinesh Kukreja" userId="ee1cd302-5e59-4482-b880-08b0cee10d10" providerId="ADAL" clId="{7409D238-5624-42AB-8119-8E6B8B3DCBAE}" dt="2024-04-01T20:01:57.044" v="944" actId="26606"/>
          <ac:spMkLst>
            <pc:docMk/>
            <pc:sldMk cId="3531320707" sldId="261"/>
            <ac:spMk id="23" creationId="{F6D467C8-A8E0-468B-B88D-9CEEE37BFC59}"/>
          </ac:spMkLst>
        </pc:spChg>
        <pc:spChg chg="add del">
          <ac:chgData name="Dinesh Kukreja" userId="ee1cd302-5e59-4482-b880-08b0cee10d10" providerId="ADAL" clId="{7409D238-5624-42AB-8119-8E6B8B3DCBAE}" dt="2024-04-01T20:01:57.044" v="944" actId="26606"/>
          <ac:spMkLst>
            <pc:docMk/>
            <pc:sldMk cId="3531320707" sldId="261"/>
            <ac:spMk id="24" creationId="{62677C27-4325-4BE2-B2C9-B721DA9E3CD4}"/>
          </ac:spMkLst>
        </pc:spChg>
        <pc:spChg chg="add del">
          <ac:chgData name="Dinesh Kukreja" userId="ee1cd302-5e59-4482-b880-08b0cee10d10" providerId="ADAL" clId="{7409D238-5624-42AB-8119-8E6B8B3DCBAE}" dt="2024-04-01T20:01:57.831" v="946" actId="26606"/>
          <ac:spMkLst>
            <pc:docMk/>
            <pc:sldMk cId="3531320707" sldId="261"/>
            <ac:spMk id="26" creationId="{1DC5A442-E2D0-4F6D-894C-999AF89A7310}"/>
          </ac:spMkLst>
        </pc:spChg>
        <pc:spChg chg="add del">
          <ac:chgData name="Dinesh Kukreja" userId="ee1cd302-5e59-4482-b880-08b0cee10d10" providerId="ADAL" clId="{7409D238-5624-42AB-8119-8E6B8B3DCBAE}" dt="2024-04-01T20:01:57.831" v="946" actId="26606"/>
          <ac:spMkLst>
            <pc:docMk/>
            <pc:sldMk cId="3531320707" sldId="261"/>
            <ac:spMk id="27" creationId="{90464369-70FA-42AF-948F-80664CA7BFE5}"/>
          </ac:spMkLst>
        </pc:spChg>
        <pc:spChg chg="add del">
          <ac:chgData name="Dinesh Kukreja" userId="ee1cd302-5e59-4482-b880-08b0cee10d10" providerId="ADAL" clId="{7409D238-5624-42AB-8119-8E6B8B3DCBAE}" dt="2024-04-01T20:01:57.831" v="946" actId="26606"/>
          <ac:spMkLst>
            <pc:docMk/>
            <pc:sldMk cId="3531320707" sldId="261"/>
            <ac:spMk id="28" creationId="{CC552A98-EF7D-4D42-AB69-066B786AB55B}"/>
          </ac:spMkLst>
        </pc:spChg>
        <pc:spChg chg="add del">
          <ac:chgData name="Dinesh Kukreja" userId="ee1cd302-5e59-4482-b880-08b0cee10d10" providerId="ADAL" clId="{7409D238-5624-42AB-8119-8E6B8B3DCBAE}" dt="2024-04-01T20:01:57.831" v="946" actId="26606"/>
          <ac:spMkLst>
            <pc:docMk/>
            <pc:sldMk cId="3531320707" sldId="261"/>
            <ac:spMk id="29" creationId="{0BB19363-8354-4E75-A15C-A08F755171F6}"/>
          </ac:spMkLst>
        </pc:spChg>
        <pc:spChg chg="add del">
          <ac:chgData name="Dinesh Kukreja" userId="ee1cd302-5e59-4482-b880-08b0cee10d10" providerId="ADAL" clId="{7409D238-5624-42AB-8119-8E6B8B3DCBAE}" dt="2024-04-01T20:01:57.831" v="946" actId="26606"/>
          <ac:spMkLst>
            <pc:docMk/>
            <pc:sldMk cId="3531320707" sldId="261"/>
            <ac:spMk id="30" creationId="{A648176E-454C-437C-B0FC-9B82FCF32B24}"/>
          </ac:spMkLst>
        </pc:spChg>
        <pc:spChg chg="add del">
          <ac:chgData name="Dinesh Kukreja" userId="ee1cd302-5e59-4482-b880-08b0cee10d10" providerId="ADAL" clId="{7409D238-5624-42AB-8119-8E6B8B3DCBAE}" dt="2024-04-01T20:01:59.292" v="948" actId="26606"/>
          <ac:spMkLst>
            <pc:docMk/>
            <pc:sldMk cId="3531320707" sldId="261"/>
            <ac:spMk id="32" creationId="{C1B53AB1-10EE-4094-BAA1-C7C140976C0D}"/>
          </ac:spMkLst>
        </pc:spChg>
        <pc:spChg chg="add del">
          <ac:chgData name="Dinesh Kukreja" userId="ee1cd302-5e59-4482-b880-08b0cee10d10" providerId="ADAL" clId="{7409D238-5624-42AB-8119-8E6B8B3DCBAE}" dt="2024-04-01T20:02:02.224" v="950" actId="26606"/>
          <ac:spMkLst>
            <pc:docMk/>
            <pc:sldMk cId="3531320707" sldId="261"/>
            <ac:spMk id="34" creationId="{231BF440-39FA-4087-84CC-2EEC0BBDAF29}"/>
          </ac:spMkLst>
        </pc:spChg>
        <pc:spChg chg="add del">
          <ac:chgData name="Dinesh Kukreja" userId="ee1cd302-5e59-4482-b880-08b0cee10d10" providerId="ADAL" clId="{7409D238-5624-42AB-8119-8E6B8B3DCBAE}" dt="2024-04-01T20:02:02.224" v="950" actId="26606"/>
          <ac:spMkLst>
            <pc:docMk/>
            <pc:sldMk cId="3531320707" sldId="261"/>
            <ac:spMk id="35" creationId="{F04E4CBA-303B-48BD-8451-C2701CB0EEBF}"/>
          </ac:spMkLst>
        </pc:spChg>
        <pc:spChg chg="add del">
          <ac:chgData name="Dinesh Kukreja" userId="ee1cd302-5e59-4482-b880-08b0cee10d10" providerId="ADAL" clId="{7409D238-5624-42AB-8119-8E6B8B3DCBAE}" dt="2024-04-01T20:02:02.224" v="950" actId="26606"/>
          <ac:spMkLst>
            <pc:docMk/>
            <pc:sldMk cId="3531320707" sldId="261"/>
            <ac:spMk id="36" creationId="{F6CA58B3-AFCC-4A40-9882-50D5080879B0}"/>
          </ac:spMkLst>
        </pc:spChg>
        <pc:spChg chg="add del">
          <ac:chgData name="Dinesh Kukreja" userId="ee1cd302-5e59-4482-b880-08b0cee10d10" providerId="ADAL" clId="{7409D238-5624-42AB-8119-8E6B8B3DCBAE}" dt="2024-04-01T20:02:02.224" v="950" actId="26606"/>
          <ac:spMkLst>
            <pc:docMk/>
            <pc:sldMk cId="3531320707" sldId="261"/>
            <ac:spMk id="37" creationId="{75C56826-D4E5-42ED-8529-079651CB3005}"/>
          </ac:spMkLst>
        </pc:spChg>
        <pc:spChg chg="add del">
          <ac:chgData name="Dinesh Kukreja" userId="ee1cd302-5e59-4482-b880-08b0cee10d10" providerId="ADAL" clId="{7409D238-5624-42AB-8119-8E6B8B3DCBAE}" dt="2024-04-01T20:02:02.224" v="950" actId="26606"/>
          <ac:spMkLst>
            <pc:docMk/>
            <pc:sldMk cId="3531320707" sldId="261"/>
            <ac:spMk id="38" creationId="{82095FCE-EF05-4443-B97A-85DEE3A5CA17}"/>
          </ac:spMkLst>
        </pc:spChg>
        <pc:spChg chg="add del">
          <ac:chgData name="Dinesh Kukreja" userId="ee1cd302-5e59-4482-b880-08b0cee10d10" providerId="ADAL" clId="{7409D238-5624-42AB-8119-8E6B8B3DCBAE}" dt="2024-04-01T20:02:02.224" v="950" actId="26606"/>
          <ac:spMkLst>
            <pc:docMk/>
            <pc:sldMk cId="3531320707" sldId="261"/>
            <ac:spMk id="39" creationId="{CA00AE6B-AA30-4CF8-BA6F-339B780AD76C}"/>
          </ac:spMkLst>
        </pc:spChg>
        <pc:spChg chg="add del">
          <ac:chgData name="Dinesh Kukreja" userId="ee1cd302-5e59-4482-b880-08b0cee10d10" providerId="ADAL" clId="{7409D238-5624-42AB-8119-8E6B8B3DCBAE}" dt="2024-04-01T20:02:06.478" v="952" actId="26606"/>
          <ac:spMkLst>
            <pc:docMk/>
            <pc:sldMk cId="3531320707" sldId="261"/>
            <ac:spMk id="41" creationId="{C1B53AB1-10EE-4094-BAA1-C7C140976C0D}"/>
          </ac:spMkLst>
        </pc:spChg>
        <pc:spChg chg="add">
          <ac:chgData name="Dinesh Kukreja" userId="ee1cd302-5e59-4482-b880-08b0cee10d10" providerId="ADAL" clId="{7409D238-5624-42AB-8119-8E6B8B3DCBAE}" dt="2024-04-01T20:02:06.486" v="953" actId="26606"/>
          <ac:spMkLst>
            <pc:docMk/>
            <pc:sldMk cId="3531320707" sldId="261"/>
            <ac:spMk id="43" creationId="{B42B45C7-35B4-414B-8376-B01B5A33992D}"/>
          </ac:spMkLst>
        </pc:spChg>
        <pc:spChg chg="add">
          <ac:chgData name="Dinesh Kukreja" userId="ee1cd302-5e59-4482-b880-08b0cee10d10" providerId="ADAL" clId="{7409D238-5624-42AB-8119-8E6B8B3DCBAE}" dt="2024-04-01T20:02:06.486" v="953" actId="26606"/>
          <ac:spMkLst>
            <pc:docMk/>
            <pc:sldMk cId="3531320707" sldId="261"/>
            <ac:spMk id="44" creationId="{8587DE20-364E-4BE1-B603-E62BB8A635CF}"/>
          </ac:spMkLst>
        </pc:spChg>
        <pc:spChg chg="add">
          <ac:chgData name="Dinesh Kukreja" userId="ee1cd302-5e59-4482-b880-08b0cee10d10" providerId="ADAL" clId="{7409D238-5624-42AB-8119-8E6B8B3DCBAE}" dt="2024-04-01T20:02:06.486" v="953" actId="26606"/>
          <ac:spMkLst>
            <pc:docMk/>
            <pc:sldMk cId="3531320707" sldId="261"/>
            <ac:spMk id="45" creationId="{CD84038B-4A56-439B-A184-79B2D4506692}"/>
          </ac:spMkLst>
        </pc:spChg>
        <pc:grpChg chg="add del">
          <ac:chgData name="Dinesh Kukreja" userId="ee1cd302-5e59-4482-b880-08b0cee10d10" providerId="ADAL" clId="{7409D238-5624-42AB-8119-8E6B8B3DCBAE}" dt="2024-04-01T20:01:48.799" v="938" actId="26606"/>
          <ac:grpSpMkLst>
            <pc:docMk/>
            <pc:sldMk cId="3531320707" sldId="261"/>
            <ac:grpSpMk id="12" creationId="{9E2F459E-8EB3-985C-3049-33F6B920DE8D}"/>
          </ac:grpSpMkLst>
        </pc:grpChg>
        <pc:picChg chg="add mod ord">
          <ac:chgData name="Dinesh Kukreja" userId="ee1cd302-5e59-4482-b880-08b0cee10d10" providerId="ADAL" clId="{7409D238-5624-42AB-8119-8E6B8B3DCBAE}" dt="2024-04-01T20:02:06.486" v="953" actId="26606"/>
          <ac:picMkLst>
            <pc:docMk/>
            <pc:sldMk cId="3531320707" sldId="261"/>
            <ac:picMk id="5" creationId="{DCD20E27-75A1-511D-E1E7-800AA9D24B4C}"/>
          </ac:picMkLst>
        </pc:picChg>
        <pc:picChg chg="add mod ord">
          <ac:chgData name="Dinesh Kukreja" userId="ee1cd302-5e59-4482-b880-08b0cee10d10" providerId="ADAL" clId="{7409D238-5624-42AB-8119-8E6B8B3DCBAE}" dt="2024-04-01T20:02:06.486" v="953" actId="26606"/>
          <ac:picMkLst>
            <pc:docMk/>
            <pc:sldMk cId="3531320707" sldId="261"/>
            <ac:picMk id="7" creationId="{1E939124-1804-B1D2-A8BD-BA59D3065C72}"/>
          </ac:picMkLst>
        </pc:picChg>
      </pc:sldChg>
      <pc:sldChg chg="addSp delSp modSp new mod ord setBg setClrOvrMap">
        <pc:chgData name="Dinesh Kukreja" userId="ee1cd302-5e59-4482-b880-08b0cee10d10" providerId="ADAL" clId="{7409D238-5624-42AB-8119-8E6B8B3DCBAE}" dt="2024-04-01T20:13:58.943" v="1118"/>
        <pc:sldMkLst>
          <pc:docMk/>
          <pc:sldMk cId="4195166853" sldId="262"/>
        </pc:sldMkLst>
        <pc:spChg chg="mod">
          <ac:chgData name="Dinesh Kukreja" userId="ee1cd302-5e59-4482-b880-08b0cee10d10" providerId="ADAL" clId="{7409D238-5624-42AB-8119-8E6B8B3DCBAE}" dt="2024-04-01T20:09:40.968" v="1055" actId="14100"/>
          <ac:spMkLst>
            <pc:docMk/>
            <pc:sldMk cId="4195166853" sldId="262"/>
            <ac:spMk id="2" creationId="{C74915C0-AEA8-76E0-B9C9-EC614DE8A85B}"/>
          </ac:spMkLst>
        </pc:spChg>
        <pc:spChg chg="del mod">
          <ac:chgData name="Dinesh Kukreja" userId="ee1cd302-5e59-4482-b880-08b0cee10d10" providerId="ADAL" clId="{7409D238-5624-42AB-8119-8E6B8B3DCBAE}" dt="2024-04-01T20:09:22.169" v="1053" actId="26606"/>
          <ac:spMkLst>
            <pc:docMk/>
            <pc:sldMk cId="4195166853" sldId="262"/>
            <ac:spMk id="3" creationId="{45306103-7DD8-2D2C-83BA-0BA775E72118}"/>
          </ac:spMkLst>
        </pc:spChg>
        <pc:spChg chg="add del">
          <ac:chgData name="Dinesh Kukreja" userId="ee1cd302-5e59-4482-b880-08b0cee10d10" providerId="ADAL" clId="{7409D238-5624-42AB-8119-8E6B8B3DCBAE}" dt="2024-04-01T20:09:15.783" v="1048" actId="26606"/>
          <ac:spMkLst>
            <pc:docMk/>
            <pc:sldMk cId="4195166853" sldId="262"/>
            <ac:spMk id="8" creationId="{203CBE6E-E6B2-417D-A61A-D5F70F02A402}"/>
          </ac:spMkLst>
        </pc:spChg>
        <pc:spChg chg="add del">
          <ac:chgData name="Dinesh Kukreja" userId="ee1cd302-5e59-4482-b880-08b0cee10d10" providerId="ADAL" clId="{7409D238-5624-42AB-8119-8E6B8B3DCBAE}" dt="2024-04-01T20:09:15.783" v="1048" actId="26606"/>
          <ac:spMkLst>
            <pc:docMk/>
            <pc:sldMk cId="4195166853" sldId="262"/>
            <ac:spMk id="10" creationId="{1466BE98-0341-4CFA-8601-3E68FB730704}"/>
          </ac:spMkLst>
        </pc:spChg>
        <pc:spChg chg="add del">
          <ac:chgData name="Dinesh Kukreja" userId="ee1cd302-5e59-4482-b880-08b0cee10d10" providerId="ADAL" clId="{7409D238-5624-42AB-8119-8E6B8B3DCBAE}" dt="2024-04-01T20:09:15.783" v="1048" actId="26606"/>
          <ac:spMkLst>
            <pc:docMk/>
            <pc:sldMk cId="4195166853" sldId="262"/>
            <ac:spMk id="12" creationId="{663E89A1-984A-4500-9453-4203AD1B83BE}"/>
          </ac:spMkLst>
        </pc:spChg>
        <pc:spChg chg="add del">
          <ac:chgData name="Dinesh Kukreja" userId="ee1cd302-5e59-4482-b880-08b0cee10d10" providerId="ADAL" clId="{7409D238-5624-42AB-8119-8E6B8B3DCBAE}" dt="2024-04-01T20:09:15.783" v="1048" actId="26606"/>
          <ac:spMkLst>
            <pc:docMk/>
            <pc:sldMk cId="4195166853" sldId="262"/>
            <ac:spMk id="14" creationId="{B3FD642B-C569-4ABB-AE20-EFA6BC995903}"/>
          </ac:spMkLst>
        </pc:spChg>
        <pc:spChg chg="add del">
          <ac:chgData name="Dinesh Kukreja" userId="ee1cd302-5e59-4482-b880-08b0cee10d10" providerId="ADAL" clId="{7409D238-5624-42AB-8119-8E6B8B3DCBAE}" dt="2024-04-01T20:09:15.783" v="1048" actId="26606"/>
          <ac:spMkLst>
            <pc:docMk/>
            <pc:sldMk cId="4195166853" sldId="262"/>
            <ac:spMk id="16" creationId="{AA92FED3-1F18-4138-B4E4-627D78B00203}"/>
          </ac:spMkLst>
        </pc:spChg>
        <pc:spChg chg="add del">
          <ac:chgData name="Dinesh Kukreja" userId="ee1cd302-5e59-4482-b880-08b0cee10d10" providerId="ADAL" clId="{7409D238-5624-42AB-8119-8E6B8B3DCBAE}" dt="2024-04-01T20:09:16.774" v="1050" actId="26606"/>
          <ac:spMkLst>
            <pc:docMk/>
            <pc:sldMk cId="4195166853" sldId="262"/>
            <ac:spMk id="18" creationId="{6CF042CA-1AB3-5530-1155-8018D6D6A106}"/>
          </ac:spMkLst>
        </pc:spChg>
        <pc:spChg chg="add del">
          <ac:chgData name="Dinesh Kukreja" userId="ee1cd302-5e59-4482-b880-08b0cee10d10" providerId="ADAL" clId="{7409D238-5624-42AB-8119-8E6B8B3DCBAE}" dt="2024-04-01T20:09:16.774" v="1050" actId="26606"/>
          <ac:spMkLst>
            <pc:docMk/>
            <pc:sldMk cId="4195166853" sldId="262"/>
            <ac:spMk id="19" creationId="{7BD5A982-4141-9143-22DC-C0713B397EB8}"/>
          </ac:spMkLst>
        </pc:spChg>
        <pc:spChg chg="add del">
          <ac:chgData name="Dinesh Kukreja" userId="ee1cd302-5e59-4482-b880-08b0cee10d10" providerId="ADAL" clId="{7409D238-5624-42AB-8119-8E6B8B3DCBAE}" dt="2024-04-01T20:09:22.129" v="1052" actId="26606"/>
          <ac:spMkLst>
            <pc:docMk/>
            <pc:sldMk cId="4195166853" sldId="262"/>
            <ac:spMk id="21" creationId="{203CBE6E-E6B2-417D-A61A-D5F70F02A402}"/>
          </ac:spMkLst>
        </pc:spChg>
        <pc:spChg chg="add del">
          <ac:chgData name="Dinesh Kukreja" userId="ee1cd302-5e59-4482-b880-08b0cee10d10" providerId="ADAL" clId="{7409D238-5624-42AB-8119-8E6B8B3DCBAE}" dt="2024-04-01T20:09:22.129" v="1052" actId="26606"/>
          <ac:spMkLst>
            <pc:docMk/>
            <pc:sldMk cId="4195166853" sldId="262"/>
            <ac:spMk id="22" creationId="{1466BE98-0341-4CFA-8601-3E68FB730704}"/>
          </ac:spMkLst>
        </pc:spChg>
        <pc:spChg chg="add del">
          <ac:chgData name="Dinesh Kukreja" userId="ee1cd302-5e59-4482-b880-08b0cee10d10" providerId="ADAL" clId="{7409D238-5624-42AB-8119-8E6B8B3DCBAE}" dt="2024-04-01T20:09:22.129" v="1052" actId="26606"/>
          <ac:spMkLst>
            <pc:docMk/>
            <pc:sldMk cId="4195166853" sldId="262"/>
            <ac:spMk id="23" creationId="{663E89A1-984A-4500-9453-4203AD1B83BE}"/>
          </ac:spMkLst>
        </pc:spChg>
        <pc:spChg chg="add del">
          <ac:chgData name="Dinesh Kukreja" userId="ee1cd302-5e59-4482-b880-08b0cee10d10" providerId="ADAL" clId="{7409D238-5624-42AB-8119-8E6B8B3DCBAE}" dt="2024-04-01T20:09:22.129" v="1052" actId="26606"/>
          <ac:spMkLst>
            <pc:docMk/>
            <pc:sldMk cId="4195166853" sldId="262"/>
            <ac:spMk id="24" creationId="{B3FD642B-C569-4ABB-AE20-EFA6BC995903}"/>
          </ac:spMkLst>
        </pc:spChg>
        <pc:spChg chg="add del">
          <ac:chgData name="Dinesh Kukreja" userId="ee1cd302-5e59-4482-b880-08b0cee10d10" providerId="ADAL" clId="{7409D238-5624-42AB-8119-8E6B8B3DCBAE}" dt="2024-04-01T20:09:22.129" v="1052" actId="26606"/>
          <ac:spMkLst>
            <pc:docMk/>
            <pc:sldMk cId="4195166853" sldId="262"/>
            <ac:spMk id="25" creationId="{AA92FED3-1F18-4138-B4E4-627D78B00203}"/>
          </ac:spMkLst>
        </pc:spChg>
        <pc:spChg chg="add">
          <ac:chgData name="Dinesh Kukreja" userId="ee1cd302-5e59-4482-b880-08b0cee10d10" providerId="ADAL" clId="{7409D238-5624-42AB-8119-8E6B8B3DCBAE}" dt="2024-04-01T20:09:22.169" v="1053" actId="26606"/>
          <ac:spMkLst>
            <pc:docMk/>
            <pc:sldMk cId="4195166853" sldId="262"/>
            <ac:spMk id="27" creationId="{9228552E-C8B1-4A80-8448-0787CE0FC704}"/>
          </ac:spMkLst>
        </pc:spChg>
        <pc:graphicFrameChg chg="add mod">
          <ac:chgData name="Dinesh Kukreja" userId="ee1cd302-5e59-4482-b880-08b0cee10d10" providerId="ADAL" clId="{7409D238-5624-42AB-8119-8E6B8B3DCBAE}" dt="2024-04-01T20:11:23.571" v="1073" actId="255"/>
          <ac:graphicFrameMkLst>
            <pc:docMk/>
            <pc:sldMk cId="4195166853" sldId="262"/>
            <ac:graphicFrameMk id="5" creationId="{B7C309A9-0F07-5FCB-6FC6-88CCDD4C95CB}"/>
          </ac:graphicFrameMkLst>
        </pc:graphicFrameChg>
        <pc:picChg chg="add">
          <ac:chgData name="Dinesh Kukreja" userId="ee1cd302-5e59-4482-b880-08b0cee10d10" providerId="ADAL" clId="{7409D238-5624-42AB-8119-8E6B8B3DCBAE}" dt="2024-04-01T20:09:22.169" v="1053" actId="26606"/>
          <ac:picMkLst>
            <pc:docMk/>
            <pc:sldMk cId="4195166853" sldId="262"/>
            <ac:picMk id="6" creationId="{80D62FAA-D4D9-5734-3EFC-FB29011B9123}"/>
          </ac:picMkLst>
        </pc:picChg>
      </pc:sldChg>
      <pc:sldChg chg="addSp delSp modSp new mod setBg">
        <pc:chgData name="Dinesh Kukreja" userId="ee1cd302-5e59-4482-b880-08b0cee10d10" providerId="ADAL" clId="{7409D238-5624-42AB-8119-8E6B8B3DCBAE}" dt="2024-04-01T20:13:50.146" v="1116" actId="26606"/>
        <pc:sldMkLst>
          <pc:docMk/>
          <pc:sldMk cId="2721279940" sldId="263"/>
        </pc:sldMkLst>
        <pc:spChg chg="add del">
          <ac:chgData name="Dinesh Kukreja" userId="ee1cd302-5e59-4482-b880-08b0cee10d10" providerId="ADAL" clId="{7409D238-5624-42AB-8119-8E6B8B3DCBAE}" dt="2024-04-01T20:13:24.060" v="1091" actId="26606"/>
          <ac:spMkLst>
            <pc:docMk/>
            <pc:sldMk cId="2721279940" sldId="263"/>
            <ac:spMk id="5" creationId="{C83A5C14-ED91-4CD1-809E-D29FF97C9AF5}"/>
          </ac:spMkLst>
        </pc:spChg>
        <pc:spChg chg="add del">
          <ac:chgData name="Dinesh Kukreja" userId="ee1cd302-5e59-4482-b880-08b0cee10d10" providerId="ADAL" clId="{7409D238-5624-42AB-8119-8E6B8B3DCBAE}" dt="2024-04-01T20:13:24.060" v="1091" actId="26606"/>
          <ac:spMkLst>
            <pc:docMk/>
            <pc:sldMk cId="2721279940" sldId="263"/>
            <ac:spMk id="6" creationId="{56065185-5C34-4F86-AA96-AA4D065B0EF4}"/>
          </ac:spMkLst>
        </pc:spChg>
        <pc:spChg chg="add del">
          <ac:chgData name="Dinesh Kukreja" userId="ee1cd302-5e59-4482-b880-08b0cee10d10" providerId="ADAL" clId="{7409D238-5624-42AB-8119-8E6B8B3DCBAE}" dt="2024-04-01T20:13:42.010" v="1107" actId="26606"/>
          <ac:spMkLst>
            <pc:docMk/>
            <pc:sldMk cId="2721279940" sldId="263"/>
            <ac:spMk id="7" creationId="{86FF76B9-219D-4469-AF87-0236D29032F1}"/>
          </ac:spMkLst>
        </pc:spChg>
        <pc:spChg chg="add del">
          <ac:chgData name="Dinesh Kukreja" userId="ee1cd302-5e59-4482-b880-08b0cee10d10" providerId="ADAL" clId="{7409D238-5624-42AB-8119-8E6B8B3DCBAE}" dt="2024-04-01T20:13:07.718" v="1079" actId="26606"/>
          <ac:spMkLst>
            <pc:docMk/>
            <pc:sldMk cId="2721279940" sldId="263"/>
            <ac:spMk id="8" creationId="{42A4FC2C-047E-45A5-965D-8E1E3BF09BC6}"/>
          </ac:spMkLst>
        </pc:spChg>
        <pc:spChg chg="add del">
          <ac:chgData name="Dinesh Kukreja" userId="ee1cd302-5e59-4482-b880-08b0cee10d10" providerId="ADAL" clId="{7409D238-5624-42AB-8119-8E6B8B3DCBAE}" dt="2024-04-01T20:13:24.621" v="1093" actId="26606"/>
          <ac:spMkLst>
            <pc:docMk/>
            <pc:sldMk cId="2721279940" sldId="263"/>
            <ac:spMk id="9" creationId="{42A4FC2C-047E-45A5-965D-8E1E3BF09BC6}"/>
          </ac:spMkLst>
        </pc:spChg>
        <pc:spChg chg="add del">
          <ac:chgData name="Dinesh Kukreja" userId="ee1cd302-5e59-4482-b880-08b0cee10d10" providerId="ADAL" clId="{7409D238-5624-42AB-8119-8E6B8B3DCBAE}" dt="2024-04-01T20:13:10.469" v="1081" actId="26606"/>
          <ac:spMkLst>
            <pc:docMk/>
            <pc:sldMk cId="2721279940" sldId="263"/>
            <ac:spMk id="10" creationId="{E2384209-CB15-4CDF-9D31-C44FD9A3F20D}"/>
          </ac:spMkLst>
        </pc:spChg>
        <pc:spChg chg="add del">
          <ac:chgData name="Dinesh Kukreja" userId="ee1cd302-5e59-4482-b880-08b0cee10d10" providerId="ADAL" clId="{7409D238-5624-42AB-8119-8E6B8B3DCBAE}" dt="2024-04-01T20:13:10.469" v="1081" actId="26606"/>
          <ac:spMkLst>
            <pc:docMk/>
            <pc:sldMk cId="2721279940" sldId="263"/>
            <ac:spMk id="11" creationId="{AB8C311F-7253-4AED-9701-7FC0708C41C7}"/>
          </ac:spMkLst>
        </pc:spChg>
        <pc:spChg chg="add del">
          <ac:chgData name="Dinesh Kukreja" userId="ee1cd302-5e59-4482-b880-08b0cee10d10" providerId="ADAL" clId="{7409D238-5624-42AB-8119-8E6B8B3DCBAE}" dt="2024-04-01T20:13:10.469" v="1081" actId="26606"/>
          <ac:spMkLst>
            <pc:docMk/>
            <pc:sldMk cId="2721279940" sldId="263"/>
            <ac:spMk id="12" creationId="{2633B3B5-CC90-43F0-8714-D31D1F3F0209}"/>
          </ac:spMkLst>
        </pc:spChg>
        <pc:spChg chg="add del">
          <ac:chgData name="Dinesh Kukreja" userId="ee1cd302-5e59-4482-b880-08b0cee10d10" providerId="ADAL" clId="{7409D238-5624-42AB-8119-8E6B8B3DCBAE}" dt="2024-04-01T20:13:27.744" v="1095" actId="26606"/>
          <ac:spMkLst>
            <pc:docMk/>
            <pc:sldMk cId="2721279940" sldId="263"/>
            <ac:spMk id="13" creationId="{AB8C311F-7253-4AED-9701-7FC0708C41C7}"/>
          </ac:spMkLst>
        </pc:spChg>
        <pc:spChg chg="add del">
          <ac:chgData name="Dinesh Kukreja" userId="ee1cd302-5e59-4482-b880-08b0cee10d10" providerId="ADAL" clId="{7409D238-5624-42AB-8119-8E6B8B3DCBAE}" dt="2024-04-01T20:13:10.469" v="1081" actId="26606"/>
          <ac:spMkLst>
            <pc:docMk/>
            <pc:sldMk cId="2721279940" sldId="263"/>
            <ac:spMk id="14" creationId="{A8D57A06-A426-446D-B02C-A2DC6B62E45E}"/>
          </ac:spMkLst>
        </pc:spChg>
        <pc:spChg chg="add del">
          <ac:chgData name="Dinesh Kukreja" userId="ee1cd302-5e59-4482-b880-08b0cee10d10" providerId="ADAL" clId="{7409D238-5624-42AB-8119-8E6B8B3DCBAE}" dt="2024-04-01T20:13:27.744" v="1095" actId="26606"/>
          <ac:spMkLst>
            <pc:docMk/>
            <pc:sldMk cId="2721279940" sldId="263"/>
            <ac:spMk id="15" creationId="{E2384209-CB15-4CDF-9D31-C44FD9A3F20D}"/>
          </ac:spMkLst>
        </pc:spChg>
        <pc:spChg chg="add del">
          <ac:chgData name="Dinesh Kukreja" userId="ee1cd302-5e59-4482-b880-08b0cee10d10" providerId="ADAL" clId="{7409D238-5624-42AB-8119-8E6B8B3DCBAE}" dt="2024-04-01T20:13:11.646" v="1083" actId="26606"/>
          <ac:spMkLst>
            <pc:docMk/>
            <pc:sldMk cId="2721279940" sldId="263"/>
            <ac:spMk id="16" creationId="{C83A5C14-ED91-4CD1-809E-D29FF97C9AF5}"/>
          </ac:spMkLst>
        </pc:spChg>
        <pc:spChg chg="add del">
          <ac:chgData name="Dinesh Kukreja" userId="ee1cd302-5e59-4482-b880-08b0cee10d10" providerId="ADAL" clId="{7409D238-5624-42AB-8119-8E6B8B3DCBAE}" dt="2024-04-01T20:13:11.646" v="1083" actId="26606"/>
          <ac:spMkLst>
            <pc:docMk/>
            <pc:sldMk cId="2721279940" sldId="263"/>
            <ac:spMk id="17" creationId="{56065185-5C34-4F86-AA96-AA4D065B0EF4}"/>
          </ac:spMkLst>
        </pc:spChg>
        <pc:spChg chg="add del">
          <ac:chgData name="Dinesh Kukreja" userId="ee1cd302-5e59-4482-b880-08b0cee10d10" providerId="ADAL" clId="{7409D238-5624-42AB-8119-8E6B8B3DCBAE}" dt="2024-04-01T20:13:27.744" v="1095" actId="26606"/>
          <ac:spMkLst>
            <pc:docMk/>
            <pc:sldMk cId="2721279940" sldId="263"/>
            <ac:spMk id="18" creationId="{2633B3B5-CC90-43F0-8714-D31D1F3F0209}"/>
          </ac:spMkLst>
        </pc:spChg>
        <pc:spChg chg="add del">
          <ac:chgData name="Dinesh Kukreja" userId="ee1cd302-5e59-4482-b880-08b0cee10d10" providerId="ADAL" clId="{7409D238-5624-42AB-8119-8E6B8B3DCBAE}" dt="2024-04-01T20:13:13.428" v="1085" actId="26606"/>
          <ac:spMkLst>
            <pc:docMk/>
            <pc:sldMk cId="2721279940" sldId="263"/>
            <ac:spMk id="19" creationId="{32BC26D8-82FB-445E-AA49-62A77D7C1EE0}"/>
          </ac:spMkLst>
        </pc:spChg>
        <pc:spChg chg="add del">
          <ac:chgData name="Dinesh Kukreja" userId="ee1cd302-5e59-4482-b880-08b0cee10d10" providerId="ADAL" clId="{7409D238-5624-42AB-8119-8E6B8B3DCBAE}" dt="2024-04-01T20:13:13.428" v="1085" actId="26606"/>
          <ac:spMkLst>
            <pc:docMk/>
            <pc:sldMk cId="2721279940" sldId="263"/>
            <ac:spMk id="20" creationId="{CB44330D-EA18-4254-AA95-EB49948539B8}"/>
          </ac:spMkLst>
        </pc:spChg>
        <pc:spChg chg="add del">
          <ac:chgData name="Dinesh Kukreja" userId="ee1cd302-5e59-4482-b880-08b0cee10d10" providerId="ADAL" clId="{7409D238-5624-42AB-8119-8E6B8B3DCBAE}" dt="2024-04-01T20:13:27.744" v="1095" actId="26606"/>
          <ac:spMkLst>
            <pc:docMk/>
            <pc:sldMk cId="2721279940" sldId="263"/>
            <ac:spMk id="21" creationId="{A8D57A06-A426-446D-B02C-A2DC6B62E45E}"/>
          </ac:spMkLst>
        </pc:spChg>
        <pc:spChg chg="add del">
          <ac:chgData name="Dinesh Kukreja" userId="ee1cd302-5e59-4482-b880-08b0cee10d10" providerId="ADAL" clId="{7409D238-5624-42AB-8119-8E6B8B3DCBAE}" dt="2024-04-01T20:13:14.393" v="1087" actId="26606"/>
          <ac:spMkLst>
            <pc:docMk/>
            <pc:sldMk cId="2721279940" sldId="263"/>
            <ac:spMk id="22" creationId="{AB8C311F-7253-4AED-9701-7FC0708C41C7}"/>
          </ac:spMkLst>
        </pc:spChg>
        <pc:spChg chg="add del">
          <ac:chgData name="Dinesh Kukreja" userId="ee1cd302-5e59-4482-b880-08b0cee10d10" providerId="ADAL" clId="{7409D238-5624-42AB-8119-8E6B8B3DCBAE}" dt="2024-04-01T20:13:14.393" v="1087" actId="26606"/>
          <ac:spMkLst>
            <pc:docMk/>
            <pc:sldMk cId="2721279940" sldId="263"/>
            <ac:spMk id="23" creationId="{FD073016-B734-483B-8953-5BADEE145112}"/>
          </ac:spMkLst>
        </pc:spChg>
        <pc:spChg chg="add del">
          <ac:chgData name="Dinesh Kukreja" userId="ee1cd302-5e59-4482-b880-08b0cee10d10" providerId="ADAL" clId="{7409D238-5624-42AB-8119-8E6B8B3DCBAE}" dt="2024-04-01T20:13:14.393" v="1087" actId="26606"/>
          <ac:spMkLst>
            <pc:docMk/>
            <pc:sldMk cId="2721279940" sldId="263"/>
            <ac:spMk id="24" creationId="{90A7EAB6-59D3-4325-8DE6-E0CA4009CE53}"/>
          </ac:spMkLst>
        </pc:spChg>
        <pc:spChg chg="add del">
          <ac:chgData name="Dinesh Kukreja" userId="ee1cd302-5e59-4482-b880-08b0cee10d10" providerId="ADAL" clId="{7409D238-5624-42AB-8119-8E6B8B3DCBAE}" dt="2024-04-01T20:13:14.393" v="1087" actId="26606"/>
          <ac:spMkLst>
            <pc:docMk/>
            <pc:sldMk cId="2721279940" sldId="263"/>
            <ac:spMk id="25" creationId="{A8D57A06-A426-446D-B02C-A2DC6B62E45E}"/>
          </ac:spMkLst>
        </pc:spChg>
        <pc:spChg chg="add del">
          <ac:chgData name="Dinesh Kukreja" userId="ee1cd302-5e59-4482-b880-08b0cee10d10" providerId="ADAL" clId="{7409D238-5624-42AB-8119-8E6B8B3DCBAE}" dt="2024-04-01T20:13:29.632" v="1097" actId="26606"/>
          <ac:spMkLst>
            <pc:docMk/>
            <pc:sldMk cId="2721279940" sldId="263"/>
            <ac:spMk id="26" creationId="{AB8C311F-7253-4AED-9701-7FC0708C41C7}"/>
          </ac:spMkLst>
        </pc:spChg>
        <pc:spChg chg="add del">
          <ac:chgData name="Dinesh Kukreja" userId="ee1cd302-5e59-4482-b880-08b0cee10d10" providerId="ADAL" clId="{7409D238-5624-42AB-8119-8E6B8B3DCBAE}" dt="2024-04-01T20:13:29.632" v="1097" actId="26606"/>
          <ac:spMkLst>
            <pc:docMk/>
            <pc:sldMk cId="2721279940" sldId="263"/>
            <ac:spMk id="27" creationId="{FD073016-B734-483B-8953-5BADEE145112}"/>
          </ac:spMkLst>
        </pc:spChg>
        <pc:spChg chg="add del">
          <ac:chgData name="Dinesh Kukreja" userId="ee1cd302-5e59-4482-b880-08b0cee10d10" providerId="ADAL" clId="{7409D238-5624-42AB-8119-8E6B8B3DCBAE}" dt="2024-04-01T20:13:29.632" v="1097" actId="26606"/>
          <ac:spMkLst>
            <pc:docMk/>
            <pc:sldMk cId="2721279940" sldId="263"/>
            <ac:spMk id="28" creationId="{90A7EAB6-59D3-4325-8DE6-E0CA4009CE53}"/>
          </ac:spMkLst>
        </pc:spChg>
        <pc:spChg chg="add del">
          <ac:chgData name="Dinesh Kukreja" userId="ee1cd302-5e59-4482-b880-08b0cee10d10" providerId="ADAL" clId="{7409D238-5624-42AB-8119-8E6B8B3DCBAE}" dt="2024-04-01T20:13:29.632" v="1097" actId="26606"/>
          <ac:spMkLst>
            <pc:docMk/>
            <pc:sldMk cId="2721279940" sldId="263"/>
            <ac:spMk id="29" creationId="{A8D57A06-A426-446D-B02C-A2DC6B62E45E}"/>
          </ac:spMkLst>
        </pc:spChg>
        <pc:spChg chg="add del">
          <ac:chgData name="Dinesh Kukreja" userId="ee1cd302-5e59-4482-b880-08b0cee10d10" providerId="ADAL" clId="{7409D238-5624-42AB-8119-8E6B8B3DCBAE}" dt="2024-04-01T20:13:31.775" v="1099" actId="26606"/>
          <ac:spMkLst>
            <pc:docMk/>
            <pc:sldMk cId="2721279940" sldId="263"/>
            <ac:spMk id="31" creationId="{C83A5C14-ED91-4CD1-809E-D29FF97C9AF5}"/>
          </ac:spMkLst>
        </pc:spChg>
        <pc:spChg chg="add del">
          <ac:chgData name="Dinesh Kukreja" userId="ee1cd302-5e59-4482-b880-08b0cee10d10" providerId="ADAL" clId="{7409D238-5624-42AB-8119-8E6B8B3DCBAE}" dt="2024-04-01T20:13:31.775" v="1099" actId="26606"/>
          <ac:spMkLst>
            <pc:docMk/>
            <pc:sldMk cId="2721279940" sldId="263"/>
            <ac:spMk id="32" creationId="{56065185-5C34-4F86-AA96-AA4D065B0EF4}"/>
          </ac:spMkLst>
        </pc:spChg>
        <pc:spChg chg="add del">
          <ac:chgData name="Dinesh Kukreja" userId="ee1cd302-5e59-4482-b880-08b0cee10d10" providerId="ADAL" clId="{7409D238-5624-42AB-8119-8E6B8B3DCBAE}" dt="2024-04-01T20:13:33.174" v="1101" actId="26606"/>
          <ac:spMkLst>
            <pc:docMk/>
            <pc:sldMk cId="2721279940" sldId="263"/>
            <ac:spMk id="34" creationId="{32BC26D8-82FB-445E-AA49-62A77D7C1EE0}"/>
          </ac:spMkLst>
        </pc:spChg>
        <pc:spChg chg="add del">
          <ac:chgData name="Dinesh Kukreja" userId="ee1cd302-5e59-4482-b880-08b0cee10d10" providerId="ADAL" clId="{7409D238-5624-42AB-8119-8E6B8B3DCBAE}" dt="2024-04-01T20:13:33.174" v="1101" actId="26606"/>
          <ac:spMkLst>
            <pc:docMk/>
            <pc:sldMk cId="2721279940" sldId="263"/>
            <ac:spMk id="35" creationId="{CB44330D-EA18-4254-AA95-EB49948539B8}"/>
          </ac:spMkLst>
        </pc:spChg>
        <pc:spChg chg="add del">
          <ac:chgData name="Dinesh Kukreja" userId="ee1cd302-5e59-4482-b880-08b0cee10d10" providerId="ADAL" clId="{7409D238-5624-42AB-8119-8E6B8B3DCBAE}" dt="2024-04-01T20:13:34.316" v="1103" actId="26606"/>
          <ac:spMkLst>
            <pc:docMk/>
            <pc:sldMk cId="2721279940" sldId="263"/>
            <ac:spMk id="37" creationId="{AB8C311F-7253-4AED-9701-7FC0708C41C7}"/>
          </ac:spMkLst>
        </pc:spChg>
        <pc:spChg chg="add del">
          <ac:chgData name="Dinesh Kukreja" userId="ee1cd302-5e59-4482-b880-08b0cee10d10" providerId="ADAL" clId="{7409D238-5624-42AB-8119-8E6B8B3DCBAE}" dt="2024-04-01T20:13:34.316" v="1103" actId="26606"/>
          <ac:spMkLst>
            <pc:docMk/>
            <pc:sldMk cId="2721279940" sldId="263"/>
            <ac:spMk id="38" creationId="{FD073016-B734-483B-8953-5BADEE145112}"/>
          </ac:spMkLst>
        </pc:spChg>
        <pc:spChg chg="add del">
          <ac:chgData name="Dinesh Kukreja" userId="ee1cd302-5e59-4482-b880-08b0cee10d10" providerId="ADAL" clId="{7409D238-5624-42AB-8119-8E6B8B3DCBAE}" dt="2024-04-01T20:13:34.316" v="1103" actId="26606"/>
          <ac:spMkLst>
            <pc:docMk/>
            <pc:sldMk cId="2721279940" sldId="263"/>
            <ac:spMk id="39" creationId="{90A7EAB6-59D3-4325-8DE6-E0CA4009CE53}"/>
          </ac:spMkLst>
        </pc:spChg>
        <pc:spChg chg="add del">
          <ac:chgData name="Dinesh Kukreja" userId="ee1cd302-5e59-4482-b880-08b0cee10d10" providerId="ADAL" clId="{7409D238-5624-42AB-8119-8E6B8B3DCBAE}" dt="2024-04-01T20:13:34.316" v="1103" actId="26606"/>
          <ac:spMkLst>
            <pc:docMk/>
            <pc:sldMk cId="2721279940" sldId="263"/>
            <ac:spMk id="40" creationId="{A8D57A06-A426-446D-B02C-A2DC6B62E45E}"/>
          </ac:spMkLst>
        </pc:spChg>
        <pc:spChg chg="add del">
          <ac:chgData name="Dinesh Kukreja" userId="ee1cd302-5e59-4482-b880-08b0cee10d10" providerId="ADAL" clId="{7409D238-5624-42AB-8119-8E6B8B3DCBAE}" dt="2024-04-01T20:13:42.010" v="1107" actId="26606"/>
          <ac:spMkLst>
            <pc:docMk/>
            <pc:sldMk cId="2721279940" sldId="263"/>
            <ac:spMk id="41" creationId="{2E80C965-DB6D-4F81-9E9E-B027384D0BD6}"/>
          </ac:spMkLst>
        </pc:spChg>
        <pc:spChg chg="add del">
          <ac:chgData name="Dinesh Kukreja" userId="ee1cd302-5e59-4482-b880-08b0cee10d10" providerId="ADAL" clId="{7409D238-5624-42AB-8119-8E6B8B3DCBAE}" dt="2024-04-01T20:13:42.010" v="1107" actId="26606"/>
          <ac:spMkLst>
            <pc:docMk/>
            <pc:sldMk cId="2721279940" sldId="263"/>
            <ac:spMk id="42" creationId="{633C5E46-DAC5-4661-9C87-22B08E2A512F}"/>
          </ac:spMkLst>
        </pc:spChg>
        <pc:spChg chg="add del">
          <ac:chgData name="Dinesh Kukreja" userId="ee1cd302-5e59-4482-b880-08b0cee10d10" providerId="ADAL" clId="{7409D238-5624-42AB-8119-8E6B8B3DCBAE}" dt="2024-04-01T20:13:47.710" v="1111" actId="26606"/>
          <ac:spMkLst>
            <pc:docMk/>
            <pc:sldMk cId="2721279940" sldId="263"/>
            <ac:spMk id="54" creationId="{5F879AC3-D4CE-493C-ADC7-06205677F4F8}"/>
          </ac:spMkLst>
        </pc:spChg>
        <pc:spChg chg="add del">
          <ac:chgData name="Dinesh Kukreja" userId="ee1cd302-5e59-4482-b880-08b0cee10d10" providerId="ADAL" clId="{7409D238-5624-42AB-8119-8E6B8B3DCBAE}" dt="2024-04-01T20:13:47.710" v="1111" actId="26606"/>
          <ac:spMkLst>
            <pc:docMk/>
            <pc:sldMk cId="2721279940" sldId="263"/>
            <ac:spMk id="55" creationId="{736F0DFD-0954-464F-BF12-DD2E6F6E0380}"/>
          </ac:spMkLst>
        </pc:spChg>
        <pc:spChg chg="add del">
          <ac:chgData name="Dinesh Kukreja" userId="ee1cd302-5e59-4482-b880-08b0cee10d10" providerId="ADAL" clId="{7409D238-5624-42AB-8119-8E6B8B3DCBAE}" dt="2024-04-01T20:13:49.379" v="1113" actId="26606"/>
          <ac:spMkLst>
            <pc:docMk/>
            <pc:sldMk cId="2721279940" sldId="263"/>
            <ac:spMk id="57" creationId="{86FF76B9-219D-4469-AF87-0236D29032F1}"/>
          </ac:spMkLst>
        </pc:spChg>
        <pc:spChg chg="add del">
          <ac:chgData name="Dinesh Kukreja" userId="ee1cd302-5e59-4482-b880-08b0cee10d10" providerId="ADAL" clId="{7409D238-5624-42AB-8119-8E6B8B3DCBAE}" dt="2024-04-01T20:13:49.379" v="1113" actId="26606"/>
          <ac:spMkLst>
            <pc:docMk/>
            <pc:sldMk cId="2721279940" sldId="263"/>
            <ac:spMk id="61" creationId="{2E80C965-DB6D-4F81-9E9E-B027384D0BD6}"/>
          </ac:spMkLst>
        </pc:spChg>
        <pc:spChg chg="add del">
          <ac:chgData name="Dinesh Kukreja" userId="ee1cd302-5e59-4482-b880-08b0cee10d10" providerId="ADAL" clId="{7409D238-5624-42AB-8119-8E6B8B3DCBAE}" dt="2024-04-01T20:13:49.379" v="1113" actId="26606"/>
          <ac:spMkLst>
            <pc:docMk/>
            <pc:sldMk cId="2721279940" sldId="263"/>
            <ac:spMk id="62" creationId="{633C5E46-DAC5-4661-9C87-22B08E2A512F}"/>
          </ac:spMkLst>
        </pc:spChg>
        <pc:spChg chg="add del">
          <ac:chgData name="Dinesh Kukreja" userId="ee1cd302-5e59-4482-b880-08b0cee10d10" providerId="ADAL" clId="{7409D238-5624-42AB-8119-8E6B8B3DCBAE}" dt="2024-04-01T20:13:50.138" v="1115" actId="26606"/>
          <ac:spMkLst>
            <pc:docMk/>
            <pc:sldMk cId="2721279940" sldId="263"/>
            <ac:spMk id="64" creationId="{F3060C83-F051-4F0E-ABAD-AA0DFC48B218}"/>
          </ac:spMkLst>
        </pc:spChg>
        <pc:spChg chg="add del">
          <ac:chgData name="Dinesh Kukreja" userId="ee1cd302-5e59-4482-b880-08b0cee10d10" providerId="ADAL" clId="{7409D238-5624-42AB-8119-8E6B8B3DCBAE}" dt="2024-04-01T20:13:50.138" v="1115" actId="26606"/>
          <ac:spMkLst>
            <pc:docMk/>
            <pc:sldMk cId="2721279940" sldId="263"/>
            <ac:spMk id="65" creationId="{83C98ABE-055B-441F-B07E-44F97F083C39}"/>
          </ac:spMkLst>
        </pc:spChg>
        <pc:spChg chg="add del">
          <ac:chgData name="Dinesh Kukreja" userId="ee1cd302-5e59-4482-b880-08b0cee10d10" providerId="ADAL" clId="{7409D238-5624-42AB-8119-8E6B8B3DCBAE}" dt="2024-04-01T20:13:50.138" v="1115" actId="26606"/>
          <ac:spMkLst>
            <pc:docMk/>
            <pc:sldMk cId="2721279940" sldId="263"/>
            <ac:spMk id="66" creationId="{29FDB030-9B49-4CED-8CCD-4D99382388AC}"/>
          </ac:spMkLst>
        </pc:spChg>
        <pc:spChg chg="add del">
          <ac:chgData name="Dinesh Kukreja" userId="ee1cd302-5e59-4482-b880-08b0cee10d10" providerId="ADAL" clId="{7409D238-5624-42AB-8119-8E6B8B3DCBAE}" dt="2024-04-01T20:13:50.138" v="1115" actId="26606"/>
          <ac:spMkLst>
            <pc:docMk/>
            <pc:sldMk cId="2721279940" sldId="263"/>
            <ac:spMk id="67" creationId="{3783CA14-24A1-485C-8B30-D6A5D87987AD}"/>
          </ac:spMkLst>
        </pc:spChg>
        <pc:spChg chg="add del">
          <ac:chgData name="Dinesh Kukreja" userId="ee1cd302-5e59-4482-b880-08b0cee10d10" providerId="ADAL" clId="{7409D238-5624-42AB-8119-8E6B8B3DCBAE}" dt="2024-04-01T20:13:50.138" v="1115" actId="26606"/>
          <ac:spMkLst>
            <pc:docMk/>
            <pc:sldMk cId="2721279940" sldId="263"/>
            <ac:spMk id="68" creationId="{9A97C86A-04D6-40F7-AE84-31AB43E6A846}"/>
          </ac:spMkLst>
        </pc:spChg>
        <pc:spChg chg="add del">
          <ac:chgData name="Dinesh Kukreja" userId="ee1cd302-5e59-4482-b880-08b0cee10d10" providerId="ADAL" clId="{7409D238-5624-42AB-8119-8E6B8B3DCBAE}" dt="2024-04-01T20:13:50.138" v="1115" actId="26606"/>
          <ac:spMkLst>
            <pc:docMk/>
            <pc:sldMk cId="2721279940" sldId="263"/>
            <ac:spMk id="69" creationId="{FF9F2414-84E8-453E-B1F3-389FDE8192D9}"/>
          </ac:spMkLst>
        </pc:spChg>
        <pc:spChg chg="add del">
          <ac:chgData name="Dinesh Kukreja" userId="ee1cd302-5e59-4482-b880-08b0cee10d10" providerId="ADAL" clId="{7409D238-5624-42AB-8119-8E6B8B3DCBAE}" dt="2024-04-01T20:13:50.138" v="1115" actId="26606"/>
          <ac:spMkLst>
            <pc:docMk/>
            <pc:sldMk cId="2721279940" sldId="263"/>
            <ac:spMk id="70" creationId="{3ECA69A1-7536-43AC-85EF-C7106179F5ED}"/>
          </ac:spMkLst>
        </pc:spChg>
        <pc:spChg chg="add">
          <ac:chgData name="Dinesh Kukreja" userId="ee1cd302-5e59-4482-b880-08b0cee10d10" providerId="ADAL" clId="{7409D238-5624-42AB-8119-8E6B8B3DCBAE}" dt="2024-04-01T20:13:50.146" v="1116" actId="26606"/>
          <ac:spMkLst>
            <pc:docMk/>
            <pc:sldMk cId="2721279940" sldId="263"/>
            <ac:spMk id="72" creationId="{86FF76B9-219D-4469-AF87-0236D29032F1}"/>
          </ac:spMkLst>
        </pc:spChg>
        <pc:spChg chg="add">
          <ac:chgData name="Dinesh Kukreja" userId="ee1cd302-5e59-4482-b880-08b0cee10d10" providerId="ADAL" clId="{7409D238-5624-42AB-8119-8E6B8B3DCBAE}" dt="2024-04-01T20:13:50.146" v="1116" actId="26606"/>
          <ac:spMkLst>
            <pc:docMk/>
            <pc:sldMk cId="2721279940" sldId="263"/>
            <ac:spMk id="76" creationId="{2E80C965-DB6D-4F81-9E9E-B027384D0BD6}"/>
          </ac:spMkLst>
        </pc:spChg>
        <pc:spChg chg="add">
          <ac:chgData name="Dinesh Kukreja" userId="ee1cd302-5e59-4482-b880-08b0cee10d10" providerId="ADAL" clId="{7409D238-5624-42AB-8119-8E6B8B3DCBAE}" dt="2024-04-01T20:13:50.146" v="1116" actId="26606"/>
          <ac:spMkLst>
            <pc:docMk/>
            <pc:sldMk cId="2721279940" sldId="263"/>
            <ac:spMk id="77" creationId="{633C5E46-DAC5-4661-9C87-22B08E2A512F}"/>
          </ac:spMkLst>
        </pc:spChg>
        <pc:grpChg chg="add del">
          <ac:chgData name="Dinesh Kukreja" userId="ee1cd302-5e59-4482-b880-08b0cee10d10" providerId="ADAL" clId="{7409D238-5624-42AB-8119-8E6B8B3DCBAE}" dt="2024-04-01T20:13:42.010" v="1107" actId="26606"/>
          <ac:grpSpMkLst>
            <pc:docMk/>
            <pc:sldMk cId="2721279940" sldId="263"/>
            <ac:grpSpMk id="30" creationId="{DB88BD78-87E1-424D-B479-C37D8E41B12E}"/>
          </ac:grpSpMkLst>
        </pc:grpChg>
        <pc:grpChg chg="add del">
          <ac:chgData name="Dinesh Kukreja" userId="ee1cd302-5e59-4482-b880-08b0cee10d10" providerId="ADAL" clId="{7409D238-5624-42AB-8119-8E6B8B3DCBAE}" dt="2024-04-01T20:13:43.854" v="1109" actId="26606"/>
          <ac:grpSpMkLst>
            <pc:docMk/>
            <pc:sldMk cId="2721279940" sldId="263"/>
            <ac:grpSpMk id="44" creationId="{63737881-458F-40AD-B72B-B57D267DC423}"/>
          </ac:grpSpMkLst>
        </pc:grpChg>
        <pc:grpChg chg="add del">
          <ac:chgData name="Dinesh Kukreja" userId="ee1cd302-5e59-4482-b880-08b0cee10d10" providerId="ADAL" clId="{7409D238-5624-42AB-8119-8E6B8B3DCBAE}" dt="2024-04-01T20:13:49.379" v="1113" actId="26606"/>
          <ac:grpSpMkLst>
            <pc:docMk/>
            <pc:sldMk cId="2721279940" sldId="263"/>
            <ac:grpSpMk id="58" creationId="{DB88BD78-87E1-424D-B479-C37D8E41B12E}"/>
          </ac:grpSpMkLst>
        </pc:grpChg>
        <pc:grpChg chg="add">
          <ac:chgData name="Dinesh Kukreja" userId="ee1cd302-5e59-4482-b880-08b0cee10d10" providerId="ADAL" clId="{7409D238-5624-42AB-8119-8E6B8B3DCBAE}" dt="2024-04-01T20:13:50.146" v="1116" actId="26606"/>
          <ac:grpSpMkLst>
            <pc:docMk/>
            <pc:sldMk cId="2721279940" sldId="263"/>
            <ac:grpSpMk id="73" creationId="{DB88BD78-87E1-424D-B479-C37D8E41B12E}"/>
          </ac:grpSpMkLst>
        </pc:grpChg>
        <pc:picChg chg="add mod">
          <ac:chgData name="Dinesh Kukreja" userId="ee1cd302-5e59-4482-b880-08b0cee10d10" providerId="ADAL" clId="{7409D238-5624-42AB-8119-8E6B8B3DCBAE}" dt="2024-04-01T20:13:50.146" v="1116" actId="26606"/>
          <ac:picMkLst>
            <pc:docMk/>
            <pc:sldMk cId="2721279940" sldId="263"/>
            <ac:picMk id="3" creationId="{2953F9CD-4301-D6B4-3D29-01AB87689151}"/>
          </ac:picMkLst>
        </pc:picChg>
      </pc:sldChg>
      <pc:sldChg chg="new del">
        <pc:chgData name="Dinesh Kukreja" userId="ee1cd302-5e59-4482-b880-08b0cee10d10" providerId="ADAL" clId="{7409D238-5624-42AB-8119-8E6B8B3DCBAE}" dt="2024-04-01T20:11:44.949" v="1075" actId="47"/>
        <pc:sldMkLst>
          <pc:docMk/>
          <pc:sldMk cId="4006092454" sldId="26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007CF-374B-45D3-B9B1-4DCF2C0B5D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D69D68-3D39-4469-BD85-17AA38B0CB98}">
      <dgm:prSet/>
      <dgm:spPr/>
      <dgm:t>
        <a:bodyPr/>
        <a:lstStyle/>
        <a:p>
          <a:pPr>
            <a:lnSpc>
              <a:spcPct val="100000"/>
            </a:lnSpc>
          </a:pPr>
          <a:r>
            <a:rPr lang="en-IN" dirty="0">
              <a:latin typeface="Segoe UI" panose="020B0502040204020203" pitchFamily="34" charset="0"/>
              <a:cs typeface="Segoe UI" panose="020B0502040204020203" pitchFamily="34" charset="0"/>
            </a:rPr>
            <a:t>The following SQL case study aims to </a:t>
          </a:r>
          <a:r>
            <a:rPr lang="en-US" dirty="0">
              <a:latin typeface="Segoe UI" panose="020B0502040204020203" pitchFamily="34" charset="0"/>
              <a:cs typeface="Segoe UI" panose="020B0502040204020203" pitchFamily="34" charset="0"/>
            </a:rPr>
            <a:t>analyzing the possibility of bank customer churn based on insights gathered from the datasets.</a:t>
          </a:r>
        </a:p>
      </dgm:t>
    </dgm:pt>
    <dgm:pt modelId="{2751E880-FF39-4EFA-BC2B-C8FF363AA3F9}" type="parTrans" cxnId="{9AB69B1E-621C-4A57-9F6C-2488A548838D}">
      <dgm:prSet/>
      <dgm:spPr/>
      <dgm:t>
        <a:bodyPr/>
        <a:lstStyle/>
        <a:p>
          <a:endParaRPr lang="en-US"/>
        </a:p>
      </dgm:t>
    </dgm:pt>
    <dgm:pt modelId="{35DA84F4-7C42-4334-8871-9FA0851525EE}" type="sibTrans" cxnId="{9AB69B1E-621C-4A57-9F6C-2488A548838D}">
      <dgm:prSet/>
      <dgm:spPr/>
      <dgm:t>
        <a:bodyPr/>
        <a:lstStyle/>
        <a:p>
          <a:endParaRPr lang="en-US"/>
        </a:p>
      </dgm:t>
    </dgm:pt>
    <dgm:pt modelId="{7842A6B7-1ED6-47C3-AE68-22D3C2C15EA7}">
      <dgm:prSet/>
      <dgm:spPr/>
      <dgm:t>
        <a:bodyPr/>
        <a:lstStyle/>
        <a:p>
          <a:pPr>
            <a:lnSpc>
              <a:spcPct val="100000"/>
            </a:lnSpc>
          </a:pPr>
          <a:r>
            <a:rPr lang="en-US" dirty="0">
              <a:latin typeface="Segoe UI" panose="020B0502040204020203" pitchFamily="34" charset="0"/>
              <a:cs typeface="Segoe UI" panose="020B0502040204020203" pitchFamily="34" charset="0"/>
            </a:rPr>
            <a:t>Insights from personal info such as age, gender, income and demographic location, credit card and non-credit card holders, products, their credit score and how long the customer has been with the bank. It is advantageous for the bank to know how to retain customer loyalty, rather than looking out for another customer.</a:t>
          </a:r>
        </a:p>
      </dgm:t>
    </dgm:pt>
    <dgm:pt modelId="{341B45A0-DAD9-4B86-9443-B8EA6DE6D90B}" type="parTrans" cxnId="{F4D052B4-9374-406D-A41D-FFD49C080613}">
      <dgm:prSet/>
      <dgm:spPr/>
      <dgm:t>
        <a:bodyPr/>
        <a:lstStyle/>
        <a:p>
          <a:endParaRPr lang="en-US"/>
        </a:p>
      </dgm:t>
    </dgm:pt>
    <dgm:pt modelId="{36B2F451-37A4-403E-B690-8ADDB263C386}" type="sibTrans" cxnId="{F4D052B4-9374-406D-A41D-FFD49C080613}">
      <dgm:prSet/>
      <dgm:spPr/>
      <dgm:t>
        <a:bodyPr/>
        <a:lstStyle/>
        <a:p>
          <a:endParaRPr lang="en-US"/>
        </a:p>
      </dgm:t>
    </dgm:pt>
    <dgm:pt modelId="{A485E054-9FF3-4DE1-B0F7-4A4472AEF813}">
      <dgm:prSet/>
      <dgm:spPr/>
      <dgm:t>
        <a:bodyPr/>
        <a:lstStyle/>
        <a:p>
          <a:pPr>
            <a:lnSpc>
              <a:spcPct val="100000"/>
            </a:lnSpc>
          </a:pPr>
          <a:r>
            <a:rPr lang="en-US">
              <a:latin typeface="Segoe UI" panose="020B0502040204020203" pitchFamily="34" charset="0"/>
              <a:cs typeface="Segoe UI" panose="020B0502040204020203" pitchFamily="34" charset="0"/>
            </a:rPr>
            <a:t>Bank has given us the datasets of Bank’s customer data, Bank_churn and customer information which includes customer’s demographics such as Name, Age their address, Salary etc.</a:t>
          </a:r>
        </a:p>
      </dgm:t>
    </dgm:pt>
    <dgm:pt modelId="{7F107D8B-6FDB-437D-99DB-1EE889423E26}" type="parTrans" cxnId="{4F052A20-5113-47E7-BDDF-1EF4D924550E}">
      <dgm:prSet/>
      <dgm:spPr/>
      <dgm:t>
        <a:bodyPr/>
        <a:lstStyle/>
        <a:p>
          <a:endParaRPr lang="en-US"/>
        </a:p>
      </dgm:t>
    </dgm:pt>
    <dgm:pt modelId="{0D108CBA-E9FA-433E-B74C-920BA4BFC706}" type="sibTrans" cxnId="{4F052A20-5113-47E7-BDDF-1EF4D924550E}">
      <dgm:prSet/>
      <dgm:spPr/>
      <dgm:t>
        <a:bodyPr/>
        <a:lstStyle/>
        <a:p>
          <a:endParaRPr lang="en-US"/>
        </a:p>
      </dgm:t>
    </dgm:pt>
    <dgm:pt modelId="{6D12A036-AF9D-4FA8-8F8A-54B553860B06}">
      <dgm:prSet/>
      <dgm:spPr/>
      <dgm:t>
        <a:bodyPr/>
        <a:lstStyle/>
        <a:p>
          <a:pPr>
            <a:lnSpc>
              <a:spcPct val="100000"/>
            </a:lnSpc>
          </a:pPr>
          <a:r>
            <a:rPr lang="en-US" dirty="0">
              <a:latin typeface="Segoe UI" panose="020B0502040204020203" pitchFamily="34" charset="0"/>
              <a:cs typeface="Segoe UI" panose="020B0502040204020203" pitchFamily="34" charset="0"/>
            </a:rPr>
            <a:t>For this project, we will concentrate on Voluntary Churn, because it can be occurs due to factors of the company-customer relationship which companies control, such as how billing interactions are handled or how after-sales help is provided.</a:t>
          </a:r>
        </a:p>
      </dgm:t>
    </dgm:pt>
    <dgm:pt modelId="{F638D29B-0596-409E-9E7F-FFF13C3C43D0}" type="parTrans" cxnId="{0BBDE51E-AF33-46B8-9C80-8D737734C1E7}">
      <dgm:prSet/>
      <dgm:spPr/>
      <dgm:t>
        <a:bodyPr/>
        <a:lstStyle/>
        <a:p>
          <a:endParaRPr lang="en-US"/>
        </a:p>
      </dgm:t>
    </dgm:pt>
    <dgm:pt modelId="{BE0C0E66-AF63-4CAC-A8AE-AA780D0AADF1}" type="sibTrans" cxnId="{0BBDE51E-AF33-46B8-9C80-8D737734C1E7}">
      <dgm:prSet/>
      <dgm:spPr/>
      <dgm:t>
        <a:bodyPr/>
        <a:lstStyle/>
        <a:p>
          <a:endParaRPr lang="en-US"/>
        </a:p>
      </dgm:t>
    </dgm:pt>
    <dgm:pt modelId="{341BFF86-4561-4FE3-8110-0F071C082563}" type="pres">
      <dgm:prSet presAssocID="{FCC007CF-374B-45D3-B9B1-4DCF2C0B5D1E}" presName="root" presStyleCnt="0">
        <dgm:presLayoutVars>
          <dgm:dir/>
          <dgm:resizeHandles val="exact"/>
        </dgm:presLayoutVars>
      </dgm:prSet>
      <dgm:spPr/>
    </dgm:pt>
    <dgm:pt modelId="{CA5272EE-9AE0-491D-A5C9-2F823F532F7B}" type="pres">
      <dgm:prSet presAssocID="{2ED69D68-3D39-4469-BD85-17AA38B0CB98}" presName="compNode" presStyleCnt="0"/>
      <dgm:spPr/>
    </dgm:pt>
    <dgm:pt modelId="{200106D0-1764-405B-A84E-DB08352E418B}" type="pres">
      <dgm:prSet presAssocID="{2ED69D68-3D39-4469-BD85-17AA38B0CB98}" presName="bgRect" presStyleLbl="bgShp" presStyleIdx="0" presStyleCnt="4"/>
      <dgm:spPr/>
    </dgm:pt>
    <dgm:pt modelId="{AA9954FE-C6D6-4CDD-91D2-8F3C046B442B}" type="pres">
      <dgm:prSet presAssocID="{2ED69D68-3D39-4469-BD85-17AA38B0CB9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DF73D7F-3938-4111-A99D-0EED2C27DB65}" type="pres">
      <dgm:prSet presAssocID="{2ED69D68-3D39-4469-BD85-17AA38B0CB98}" presName="spaceRect" presStyleCnt="0"/>
      <dgm:spPr/>
    </dgm:pt>
    <dgm:pt modelId="{DE7D3A8A-104D-4C2B-AE8D-DEBB14F517FB}" type="pres">
      <dgm:prSet presAssocID="{2ED69D68-3D39-4469-BD85-17AA38B0CB98}" presName="parTx" presStyleLbl="revTx" presStyleIdx="0" presStyleCnt="4">
        <dgm:presLayoutVars>
          <dgm:chMax val="0"/>
          <dgm:chPref val="0"/>
        </dgm:presLayoutVars>
      </dgm:prSet>
      <dgm:spPr/>
    </dgm:pt>
    <dgm:pt modelId="{974CEAD6-EDD2-46DA-920A-0F19F44EFC51}" type="pres">
      <dgm:prSet presAssocID="{35DA84F4-7C42-4334-8871-9FA0851525EE}" presName="sibTrans" presStyleCnt="0"/>
      <dgm:spPr/>
    </dgm:pt>
    <dgm:pt modelId="{7F86BF75-EC43-4B26-9EDA-AECD8B6916EE}" type="pres">
      <dgm:prSet presAssocID="{7842A6B7-1ED6-47C3-AE68-22D3C2C15EA7}" presName="compNode" presStyleCnt="0"/>
      <dgm:spPr/>
    </dgm:pt>
    <dgm:pt modelId="{FDF88EBB-8AA8-4D0F-831D-7D9E7A29E059}" type="pres">
      <dgm:prSet presAssocID="{7842A6B7-1ED6-47C3-AE68-22D3C2C15EA7}" presName="bgRect" presStyleLbl="bgShp" presStyleIdx="1" presStyleCnt="4"/>
      <dgm:spPr/>
    </dgm:pt>
    <dgm:pt modelId="{E8309F36-1930-4113-B214-8471FB4C85CC}" type="pres">
      <dgm:prSet presAssocID="{7842A6B7-1ED6-47C3-AE68-22D3C2C15EA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4449903F-98F6-465F-830D-E026809113FC}" type="pres">
      <dgm:prSet presAssocID="{7842A6B7-1ED6-47C3-AE68-22D3C2C15EA7}" presName="spaceRect" presStyleCnt="0"/>
      <dgm:spPr/>
    </dgm:pt>
    <dgm:pt modelId="{D7D399BF-FBB8-48BE-958A-AF1CBE18D749}" type="pres">
      <dgm:prSet presAssocID="{7842A6B7-1ED6-47C3-AE68-22D3C2C15EA7}" presName="parTx" presStyleLbl="revTx" presStyleIdx="1" presStyleCnt="4">
        <dgm:presLayoutVars>
          <dgm:chMax val="0"/>
          <dgm:chPref val="0"/>
        </dgm:presLayoutVars>
      </dgm:prSet>
      <dgm:spPr/>
    </dgm:pt>
    <dgm:pt modelId="{E6EAC223-E27F-4557-9657-19DB28D7EE6C}" type="pres">
      <dgm:prSet presAssocID="{36B2F451-37A4-403E-B690-8ADDB263C386}" presName="sibTrans" presStyleCnt="0"/>
      <dgm:spPr/>
    </dgm:pt>
    <dgm:pt modelId="{CE50648E-5E90-4056-99B1-EBA55000F169}" type="pres">
      <dgm:prSet presAssocID="{A485E054-9FF3-4DE1-B0F7-4A4472AEF813}" presName="compNode" presStyleCnt="0"/>
      <dgm:spPr/>
    </dgm:pt>
    <dgm:pt modelId="{B7F466B1-38F2-48AA-A50A-FB5E327CD5A7}" type="pres">
      <dgm:prSet presAssocID="{A485E054-9FF3-4DE1-B0F7-4A4472AEF813}" presName="bgRect" presStyleLbl="bgShp" presStyleIdx="2" presStyleCnt="4"/>
      <dgm:spPr/>
    </dgm:pt>
    <dgm:pt modelId="{1C15824C-E55B-42BF-AD40-2C5C6D977CFE}" type="pres">
      <dgm:prSet presAssocID="{A485E054-9FF3-4DE1-B0F7-4A4472AEF8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7DC27B8E-B130-4873-82A2-D93488FE7701}" type="pres">
      <dgm:prSet presAssocID="{A485E054-9FF3-4DE1-B0F7-4A4472AEF813}" presName="spaceRect" presStyleCnt="0"/>
      <dgm:spPr/>
    </dgm:pt>
    <dgm:pt modelId="{9B64895D-F923-491A-99DE-E25E275C18DF}" type="pres">
      <dgm:prSet presAssocID="{A485E054-9FF3-4DE1-B0F7-4A4472AEF813}" presName="parTx" presStyleLbl="revTx" presStyleIdx="2" presStyleCnt="4">
        <dgm:presLayoutVars>
          <dgm:chMax val="0"/>
          <dgm:chPref val="0"/>
        </dgm:presLayoutVars>
      </dgm:prSet>
      <dgm:spPr/>
    </dgm:pt>
    <dgm:pt modelId="{EE74CF63-69A9-4479-A43D-656068D99EF9}" type="pres">
      <dgm:prSet presAssocID="{0D108CBA-E9FA-433E-B74C-920BA4BFC706}" presName="sibTrans" presStyleCnt="0"/>
      <dgm:spPr/>
    </dgm:pt>
    <dgm:pt modelId="{7D15E5E7-8695-45A6-AEC1-3F02E6741F75}" type="pres">
      <dgm:prSet presAssocID="{6D12A036-AF9D-4FA8-8F8A-54B553860B06}" presName="compNode" presStyleCnt="0"/>
      <dgm:spPr/>
    </dgm:pt>
    <dgm:pt modelId="{7BA7E788-BC97-4E55-94C4-64F99A606596}" type="pres">
      <dgm:prSet presAssocID="{6D12A036-AF9D-4FA8-8F8A-54B553860B06}" presName="bgRect" presStyleLbl="bgShp" presStyleIdx="3" presStyleCnt="4"/>
      <dgm:spPr/>
    </dgm:pt>
    <dgm:pt modelId="{56CAADEF-3059-4DEC-B6D4-A531ED30F925}" type="pres">
      <dgm:prSet presAssocID="{6D12A036-AF9D-4FA8-8F8A-54B553860B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B6F8E46B-7713-4BAA-B8A5-77F2E5384F27}" type="pres">
      <dgm:prSet presAssocID="{6D12A036-AF9D-4FA8-8F8A-54B553860B06}" presName="spaceRect" presStyleCnt="0"/>
      <dgm:spPr/>
    </dgm:pt>
    <dgm:pt modelId="{FA1BADC7-ECFC-4CEF-8A09-D2B41D5CAAF7}" type="pres">
      <dgm:prSet presAssocID="{6D12A036-AF9D-4FA8-8F8A-54B553860B06}" presName="parTx" presStyleLbl="revTx" presStyleIdx="3" presStyleCnt="4">
        <dgm:presLayoutVars>
          <dgm:chMax val="0"/>
          <dgm:chPref val="0"/>
        </dgm:presLayoutVars>
      </dgm:prSet>
      <dgm:spPr/>
    </dgm:pt>
  </dgm:ptLst>
  <dgm:cxnLst>
    <dgm:cxn modelId="{F1B52407-4FE0-4D67-8AFF-4C498B099B1F}" type="presOf" srcId="{FCC007CF-374B-45D3-B9B1-4DCF2C0B5D1E}" destId="{341BFF86-4561-4FE3-8110-0F071C082563}" srcOrd="0" destOrd="0" presId="urn:microsoft.com/office/officeart/2018/2/layout/IconVerticalSolidList"/>
    <dgm:cxn modelId="{9AB69B1E-621C-4A57-9F6C-2488A548838D}" srcId="{FCC007CF-374B-45D3-B9B1-4DCF2C0B5D1E}" destId="{2ED69D68-3D39-4469-BD85-17AA38B0CB98}" srcOrd="0" destOrd="0" parTransId="{2751E880-FF39-4EFA-BC2B-C8FF363AA3F9}" sibTransId="{35DA84F4-7C42-4334-8871-9FA0851525EE}"/>
    <dgm:cxn modelId="{0BBDE51E-AF33-46B8-9C80-8D737734C1E7}" srcId="{FCC007CF-374B-45D3-B9B1-4DCF2C0B5D1E}" destId="{6D12A036-AF9D-4FA8-8F8A-54B553860B06}" srcOrd="3" destOrd="0" parTransId="{F638D29B-0596-409E-9E7F-FFF13C3C43D0}" sibTransId="{BE0C0E66-AF63-4CAC-A8AE-AA780D0AADF1}"/>
    <dgm:cxn modelId="{4F052A20-5113-47E7-BDDF-1EF4D924550E}" srcId="{FCC007CF-374B-45D3-B9B1-4DCF2C0B5D1E}" destId="{A485E054-9FF3-4DE1-B0F7-4A4472AEF813}" srcOrd="2" destOrd="0" parTransId="{7F107D8B-6FDB-437D-99DB-1EE889423E26}" sibTransId="{0D108CBA-E9FA-433E-B74C-920BA4BFC706}"/>
    <dgm:cxn modelId="{BB2F0933-1750-401D-9134-2AD1549E2005}" type="presOf" srcId="{7842A6B7-1ED6-47C3-AE68-22D3C2C15EA7}" destId="{D7D399BF-FBB8-48BE-958A-AF1CBE18D749}" srcOrd="0" destOrd="0" presId="urn:microsoft.com/office/officeart/2018/2/layout/IconVerticalSolidList"/>
    <dgm:cxn modelId="{837BB862-0D4D-41DE-9755-4DC944FD0D99}" type="presOf" srcId="{2ED69D68-3D39-4469-BD85-17AA38B0CB98}" destId="{DE7D3A8A-104D-4C2B-AE8D-DEBB14F517FB}" srcOrd="0" destOrd="0" presId="urn:microsoft.com/office/officeart/2018/2/layout/IconVerticalSolidList"/>
    <dgm:cxn modelId="{03FCF655-0966-4071-BC90-0730677B90BE}" type="presOf" srcId="{A485E054-9FF3-4DE1-B0F7-4A4472AEF813}" destId="{9B64895D-F923-491A-99DE-E25E275C18DF}" srcOrd="0" destOrd="0" presId="urn:microsoft.com/office/officeart/2018/2/layout/IconVerticalSolidList"/>
    <dgm:cxn modelId="{F4D052B4-9374-406D-A41D-FFD49C080613}" srcId="{FCC007CF-374B-45D3-B9B1-4DCF2C0B5D1E}" destId="{7842A6B7-1ED6-47C3-AE68-22D3C2C15EA7}" srcOrd="1" destOrd="0" parTransId="{341B45A0-DAD9-4B86-9443-B8EA6DE6D90B}" sibTransId="{36B2F451-37A4-403E-B690-8ADDB263C386}"/>
    <dgm:cxn modelId="{756DC5FE-6ED4-44B7-BCA1-F15964F4E624}" type="presOf" srcId="{6D12A036-AF9D-4FA8-8F8A-54B553860B06}" destId="{FA1BADC7-ECFC-4CEF-8A09-D2B41D5CAAF7}" srcOrd="0" destOrd="0" presId="urn:microsoft.com/office/officeart/2018/2/layout/IconVerticalSolidList"/>
    <dgm:cxn modelId="{45CEE2AB-5C27-4A93-8CDF-0033D779999E}" type="presParOf" srcId="{341BFF86-4561-4FE3-8110-0F071C082563}" destId="{CA5272EE-9AE0-491D-A5C9-2F823F532F7B}" srcOrd="0" destOrd="0" presId="urn:microsoft.com/office/officeart/2018/2/layout/IconVerticalSolidList"/>
    <dgm:cxn modelId="{78DEE363-4ECB-4030-9DD9-200BF67C1F5A}" type="presParOf" srcId="{CA5272EE-9AE0-491D-A5C9-2F823F532F7B}" destId="{200106D0-1764-405B-A84E-DB08352E418B}" srcOrd="0" destOrd="0" presId="urn:microsoft.com/office/officeart/2018/2/layout/IconVerticalSolidList"/>
    <dgm:cxn modelId="{5EBBF6EC-E296-4707-9FBB-717637D475F7}" type="presParOf" srcId="{CA5272EE-9AE0-491D-A5C9-2F823F532F7B}" destId="{AA9954FE-C6D6-4CDD-91D2-8F3C046B442B}" srcOrd="1" destOrd="0" presId="urn:microsoft.com/office/officeart/2018/2/layout/IconVerticalSolidList"/>
    <dgm:cxn modelId="{28C2299F-670F-46CC-8968-770BA91DC41F}" type="presParOf" srcId="{CA5272EE-9AE0-491D-A5C9-2F823F532F7B}" destId="{8DF73D7F-3938-4111-A99D-0EED2C27DB65}" srcOrd="2" destOrd="0" presId="urn:microsoft.com/office/officeart/2018/2/layout/IconVerticalSolidList"/>
    <dgm:cxn modelId="{92CF6B82-D118-4B97-961C-605650CF6290}" type="presParOf" srcId="{CA5272EE-9AE0-491D-A5C9-2F823F532F7B}" destId="{DE7D3A8A-104D-4C2B-AE8D-DEBB14F517FB}" srcOrd="3" destOrd="0" presId="urn:microsoft.com/office/officeart/2018/2/layout/IconVerticalSolidList"/>
    <dgm:cxn modelId="{E5190F5A-7F5C-4726-ADF2-E748AFAE6519}" type="presParOf" srcId="{341BFF86-4561-4FE3-8110-0F071C082563}" destId="{974CEAD6-EDD2-46DA-920A-0F19F44EFC51}" srcOrd="1" destOrd="0" presId="urn:microsoft.com/office/officeart/2018/2/layout/IconVerticalSolidList"/>
    <dgm:cxn modelId="{F3371D5A-A2D1-4E49-ACDC-C05927D1D822}" type="presParOf" srcId="{341BFF86-4561-4FE3-8110-0F071C082563}" destId="{7F86BF75-EC43-4B26-9EDA-AECD8B6916EE}" srcOrd="2" destOrd="0" presId="urn:microsoft.com/office/officeart/2018/2/layout/IconVerticalSolidList"/>
    <dgm:cxn modelId="{1A5366A2-801F-40E6-904F-D216FBD18C00}" type="presParOf" srcId="{7F86BF75-EC43-4B26-9EDA-AECD8B6916EE}" destId="{FDF88EBB-8AA8-4D0F-831D-7D9E7A29E059}" srcOrd="0" destOrd="0" presId="urn:microsoft.com/office/officeart/2018/2/layout/IconVerticalSolidList"/>
    <dgm:cxn modelId="{422BE8A2-AC26-4505-BF12-E90863CE979E}" type="presParOf" srcId="{7F86BF75-EC43-4B26-9EDA-AECD8B6916EE}" destId="{E8309F36-1930-4113-B214-8471FB4C85CC}" srcOrd="1" destOrd="0" presId="urn:microsoft.com/office/officeart/2018/2/layout/IconVerticalSolidList"/>
    <dgm:cxn modelId="{CD75B2C7-1876-4442-A8ED-956F0E444671}" type="presParOf" srcId="{7F86BF75-EC43-4B26-9EDA-AECD8B6916EE}" destId="{4449903F-98F6-465F-830D-E026809113FC}" srcOrd="2" destOrd="0" presId="urn:microsoft.com/office/officeart/2018/2/layout/IconVerticalSolidList"/>
    <dgm:cxn modelId="{2D6D265C-A8EC-483C-B74D-D30C722DB7F4}" type="presParOf" srcId="{7F86BF75-EC43-4B26-9EDA-AECD8B6916EE}" destId="{D7D399BF-FBB8-48BE-958A-AF1CBE18D749}" srcOrd="3" destOrd="0" presId="urn:microsoft.com/office/officeart/2018/2/layout/IconVerticalSolidList"/>
    <dgm:cxn modelId="{411DE42A-3D2D-4488-9C52-CF2D9377A3E1}" type="presParOf" srcId="{341BFF86-4561-4FE3-8110-0F071C082563}" destId="{E6EAC223-E27F-4557-9657-19DB28D7EE6C}" srcOrd="3" destOrd="0" presId="urn:microsoft.com/office/officeart/2018/2/layout/IconVerticalSolidList"/>
    <dgm:cxn modelId="{84CD42E1-90D5-438B-9708-6705E16BAB7D}" type="presParOf" srcId="{341BFF86-4561-4FE3-8110-0F071C082563}" destId="{CE50648E-5E90-4056-99B1-EBA55000F169}" srcOrd="4" destOrd="0" presId="urn:microsoft.com/office/officeart/2018/2/layout/IconVerticalSolidList"/>
    <dgm:cxn modelId="{5EAE46B1-379A-491E-A79D-D048EEFA7E28}" type="presParOf" srcId="{CE50648E-5E90-4056-99B1-EBA55000F169}" destId="{B7F466B1-38F2-48AA-A50A-FB5E327CD5A7}" srcOrd="0" destOrd="0" presId="urn:microsoft.com/office/officeart/2018/2/layout/IconVerticalSolidList"/>
    <dgm:cxn modelId="{E33A1E1A-5722-4C26-9D16-850449C2A748}" type="presParOf" srcId="{CE50648E-5E90-4056-99B1-EBA55000F169}" destId="{1C15824C-E55B-42BF-AD40-2C5C6D977CFE}" srcOrd="1" destOrd="0" presId="urn:microsoft.com/office/officeart/2018/2/layout/IconVerticalSolidList"/>
    <dgm:cxn modelId="{53B85D95-2924-445D-80DA-CEF0E9A865E0}" type="presParOf" srcId="{CE50648E-5E90-4056-99B1-EBA55000F169}" destId="{7DC27B8E-B130-4873-82A2-D93488FE7701}" srcOrd="2" destOrd="0" presId="urn:microsoft.com/office/officeart/2018/2/layout/IconVerticalSolidList"/>
    <dgm:cxn modelId="{71462C07-9E73-424C-9E69-87D29AEC68FB}" type="presParOf" srcId="{CE50648E-5E90-4056-99B1-EBA55000F169}" destId="{9B64895D-F923-491A-99DE-E25E275C18DF}" srcOrd="3" destOrd="0" presId="urn:microsoft.com/office/officeart/2018/2/layout/IconVerticalSolidList"/>
    <dgm:cxn modelId="{731181D3-2A07-4DB1-801A-0E91511B5863}" type="presParOf" srcId="{341BFF86-4561-4FE3-8110-0F071C082563}" destId="{EE74CF63-69A9-4479-A43D-656068D99EF9}" srcOrd="5" destOrd="0" presId="urn:microsoft.com/office/officeart/2018/2/layout/IconVerticalSolidList"/>
    <dgm:cxn modelId="{58D61397-5306-455A-8E04-DBEA3FAC08A7}" type="presParOf" srcId="{341BFF86-4561-4FE3-8110-0F071C082563}" destId="{7D15E5E7-8695-45A6-AEC1-3F02E6741F75}" srcOrd="6" destOrd="0" presId="urn:microsoft.com/office/officeart/2018/2/layout/IconVerticalSolidList"/>
    <dgm:cxn modelId="{39C895AF-0369-4DD3-8EB6-89F701A3E9FC}" type="presParOf" srcId="{7D15E5E7-8695-45A6-AEC1-3F02E6741F75}" destId="{7BA7E788-BC97-4E55-94C4-64F99A606596}" srcOrd="0" destOrd="0" presId="urn:microsoft.com/office/officeart/2018/2/layout/IconVerticalSolidList"/>
    <dgm:cxn modelId="{9FDA3A60-9FFF-4B45-84AF-BC3E7D84592B}" type="presParOf" srcId="{7D15E5E7-8695-45A6-AEC1-3F02E6741F75}" destId="{56CAADEF-3059-4DEC-B6D4-A531ED30F925}" srcOrd="1" destOrd="0" presId="urn:microsoft.com/office/officeart/2018/2/layout/IconVerticalSolidList"/>
    <dgm:cxn modelId="{AAF68E25-839B-4E26-BD00-718BE9FCAE56}" type="presParOf" srcId="{7D15E5E7-8695-45A6-AEC1-3F02E6741F75}" destId="{B6F8E46B-7713-4BAA-B8A5-77F2E5384F27}" srcOrd="2" destOrd="0" presId="urn:microsoft.com/office/officeart/2018/2/layout/IconVerticalSolidList"/>
    <dgm:cxn modelId="{90B59A5F-F68E-418C-A877-3660FD75E7D0}" type="presParOf" srcId="{7D15E5E7-8695-45A6-AEC1-3F02E6741F75}" destId="{FA1BADC7-ECFC-4CEF-8A09-D2B41D5CAA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30C9AF-325D-4351-B4AA-6B43BC6D001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199D5A-623E-404F-8EFF-DD3E610ED1E4}">
      <dgm:prSet/>
      <dgm:spPr/>
      <dgm:t>
        <a:bodyPr/>
        <a:lstStyle/>
        <a:p>
          <a:pPr>
            <a:defRPr b="1"/>
          </a:pPr>
          <a:r>
            <a:rPr lang="en-US" b="0" dirty="0">
              <a:latin typeface="Segoe UI Semibold" panose="020B0702040204020203" pitchFamily="34" charset="0"/>
              <a:cs typeface="Segoe UI Semibold" panose="020B0702040204020203" pitchFamily="34" charset="0"/>
            </a:rPr>
            <a:t>The analysis highlights the need for the bank to focus on retaining its established and long-term customers in all income categories. especially female card holders based in Germany.</a:t>
          </a:r>
        </a:p>
      </dgm:t>
    </dgm:pt>
    <dgm:pt modelId="{74CA9AC1-E8E3-4A42-B49F-E1F6A15ADEAE}" type="parTrans" cxnId="{80379DFB-97B8-43E8-8B54-6E0099D6E80F}">
      <dgm:prSet/>
      <dgm:spPr/>
      <dgm:t>
        <a:bodyPr/>
        <a:lstStyle/>
        <a:p>
          <a:endParaRPr lang="en-US"/>
        </a:p>
      </dgm:t>
    </dgm:pt>
    <dgm:pt modelId="{C48EF3B5-83E3-4000-88F4-CEC21F0D26B6}" type="sibTrans" cxnId="{80379DFB-97B8-43E8-8B54-6E0099D6E80F}">
      <dgm:prSet/>
      <dgm:spPr/>
      <dgm:t>
        <a:bodyPr/>
        <a:lstStyle/>
        <a:p>
          <a:endParaRPr lang="en-US"/>
        </a:p>
      </dgm:t>
    </dgm:pt>
    <dgm:pt modelId="{67573686-81B9-4BEC-A33E-C4CCA9784E35}">
      <dgm:prSet custT="1"/>
      <dgm:spPr/>
      <dgm:t>
        <a:bodyPr/>
        <a:lstStyle/>
        <a:p>
          <a:pPr>
            <a:defRPr b="1"/>
          </a:pPr>
          <a:r>
            <a:rPr lang="en-US" sz="1300" b="0" kern="1200" dirty="0">
              <a:solidFill>
                <a:prstClr val="white">
                  <a:hueOff val="0"/>
                  <a:satOff val="0"/>
                  <a:lumOff val="0"/>
                  <a:alphaOff val="0"/>
                </a:prstClr>
              </a:solidFill>
              <a:latin typeface="Segoe UI Semibold" panose="020B0702040204020203" pitchFamily="34" charset="0"/>
              <a:ea typeface="+mn-ea"/>
              <a:cs typeface="Segoe UI Semibold" panose="020B0702040204020203" pitchFamily="34" charset="0"/>
            </a:rPr>
            <a:t>Targeted marketing ad campaigns should be used to effectively reach the customer segments contributing the most to churn. Examples of such campaigns include:</a:t>
          </a:r>
        </a:p>
      </dgm:t>
    </dgm:pt>
    <dgm:pt modelId="{BD50AF7A-8A1A-43D9-AE7E-E3808A48EF70}" type="parTrans" cxnId="{CBF59590-5072-409C-8517-15A23E16D588}">
      <dgm:prSet/>
      <dgm:spPr/>
      <dgm:t>
        <a:bodyPr/>
        <a:lstStyle/>
        <a:p>
          <a:endParaRPr lang="en-US"/>
        </a:p>
      </dgm:t>
    </dgm:pt>
    <dgm:pt modelId="{A11B377F-686A-4786-B718-F50089E3015C}" type="sibTrans" cxnId="{CBF59590-5072-409C-8517-15A23E16D588}">
      <dgm:prSet/>
      <dgm:spPr/>
      <dgm:t>
        <a:bodyPr/>
        <a:lstStyle/>
        <a:p>
          <a:endParaRPr lang="en-US"/>
        </a:p>
      </dgm:t>
    </dgm:pt>
    <dgm:pt modelId="{F638C9BE-A775-4B01-929E-F3C25C2EBCE3}">
      <dgm:prSet custT="1"/>
      <dgm:spPr/>
      <dgm:t>
        <a:bodyPr/>
        <a:lstStyle/>
        <a:p>
          <a:r>
            <a:rPr lang="en-US" sz="1400" dirty="0">
              <a:latin typeface="Segoe UI" panose="020B0502040204020203" pitchFamily="34" charset="0"/>
              <a:cs typeface="Segoe UI" panose="020B0502040204020203" pitchFamily="34" charset="0"/>
            </a:rPr>
            <a:t>Providing financial education and resources to both male and female graduates, such as webinars, podcasts, or blog posts, to help them manage their finances more effectively.</a:t>
          </a:r>
        </a:p>
      </dgm:t>
    </dgm:pt>
    <dgm:pt modelId="{C3AFE986-C787-4950-AAAE-3558E3D7B9AA}" type="parTrans" cxnId="{B88D41E9-BFCD-4DE2-A582-ED37663FA55F}">
      <dgm:prSet/>
      <dgm:spPr/>
      <dgm:t>
        <a:bodyPr/>
        <a:lstStyle/>
        <a:p>
          <a:endParaRPr lang="en-US"/>
        </a:p>
      </dgm:t>
    </dgm:pt>
    <dgm:pt modelId="{0C3FB397-2566-4D06-A375-6B707A3ECF2E}" type="sibTrans" cxnId="{B88D41E9-BFCD-4DE2-A582-ED37663FA55F}">
      <dgm:prSet/>
      <dgm:spPr/>
      <dgm:t>
        <a:bodyPr/>
        <a:lstStyle/>
        <a:p>
          <a:endParaRPr lang="en-US"/>
        </a:p>
      </dgm:t>
    </dgm:pt>
    <dgm:pt modelId="{BAD48AE0-C4A1-40FF-8A08-CDD732A9C059}">
      <dgm:prSet custT="1"/>
      <dgm:spPr/>
      <dgm:t>
        <a:bodyPr/>
        <a:lstStyle/>
        <a:p>
          <a:r>
            <a:rPr lang="en-US" sz="1400" dirty="0">
              <a:latin typeface="Segoe UI" panose="020B0502040204020203" pitchFamily="34" charset="0"/>
              <a:cs typeface="Segoe UI" panose="020B0502040204020203" pitchFamily="34" charset="0"/>
            </a:rPr>
            <a:t>Partnering with brands that appeal to the target audience (</a:t>
          </a:r>
          <a:r>
            <a:rPr lang="en-US" sz="1400" dirty="0" err="1">
              <a:latin typeface="Segoe UI" panose="020B0502040204020203" pitchFamily="34" charset="0"/>
              <a:cs typeface="Segoe UI" panose="020B0502040204020203" pitchFamily="34" charset="0"/>
            </a:rPr>
            <a:t>e.g</a:t>
          </a:r>
          <a:r>
            <a:rPr lang="en-US" sz="1400" dirty="0">
              <a:latin typeface="Segoe UI" panose="020B0502040204020203" pitchFamily="34" charset="0"/>
              <a:cs typeface="Segoe UI" panose="020B0502040204020203" pitchFamily="34" charset="0"/>
            </a:rPr>
            <a:t> partnering with fitness brands and offering discounts on gym memberships or workout gears to male and female graduates who are married or single)</a:t>
          </a:r>
        </a:p>
      </dgm:t>
    </dgm:pt>
    <dgm:pt modelId="{0AAB1714-FBD7-4351-A8EF-90BE202E52C6}" type="parTrans" cxnId="{D611770D-9EBC-4264-B152-086D036A758E}">
      <dgm:prSet/>
      <dgm:spPr/>
      <dgm:t>
        <a:bodyPr/>
        <a:lstStyle/>
        <a:p>
          <a:endParaRPr lang="en-US"/>
        </a:p>
      </dgm:t>
    </dgm:pt>
    <dgm:pt modelId="{222839F1-1491-4BC9-B457-42EFA1139E78}" type="sibTrans" cxnId="{D611770D-9EBC-4264-B152-086D036A758E}">
      <dgm:prSet/>
      <dgm:spPr/>
      <dgm:t>
        <a:bodyPr/>
        <a:lstStyle/>
        <a:p>
          <a:endParaRPr lang="en-US"/>
        </a:p>
      </dgm:t>
    </dgm:pt>
    <dgm:pt modelId="{FC61548F-AD61-4704-A479-48FF70657860}">
      <dgm:prSet custT="1"/>
      <dgm:spPr/>
      <dgm:t>
        <a:bodyPr/>
        <a:lstStyle/>
        <a:p>
          <a:r>
            <a:rPr lang="en-US" sz="1400" dirty="0">
              <a:latin typeface="Segoe UI" panose="020B0502040204020203" pitchFamily="34" charset="0"/>
              <a:cs typeface="Segoe UI" panose="020B0502040204020203" pitchFamily="34" charset="0"/>
            </a:rPr>
            <a:t>Providing personalized investment advice and retirement planning services to established and long-term customers, which could help them maximize their savings and achieve their long-term financial goals.</a:t>
          </a:r>
        </a:p>
      </dgm:t>
    </dgm:pt>
    <dgm:pt modelId="{9282BE39-41FB-4459-849F-3A1CC9ACFB8A}" type="parTrans" cxnId="{9A2F250B-6AA4-4DE7-83AD-60E72E9798E9}">
      <dgm:prSet/>
      <dgm:spPr/>
      <dgm:t>
        <a:bodyPr/>
        <a:lstStyle/>
        <a:p>
          <a:endParaRPr lang="en-US"/>
        </a:p>
      </dgm:t>
    </dgm:pt>
    <dgm:pt modelId="{65E03609-71BA-4C51-831A-96C63D948D3F}" type="sibTrans" cxnId="{9A2F250B-6AA4-4DE7-83AD-60E72E9798E9}">
      <dgm:prSet/>
      <dgm:spPr/>
      <dgm:t>
        <a:bodyPr/>
        <a:lstStyle/>
        <a:p>
          <a:endParaRPr lang="en-US"/>
        </a:p>
      </dgm:t>
    </dgm:pt>
    <dgm:pt modelId="{470ABDBF-9CFC-4D1A-8907-F630D1D978DE}" type="pres">
      <dgm:prSet presAssocID="{9930C9AF-325D-4351-B4AA-6B43BC6D0013}" presName="root" presStyleCnt="0">
        <dgm:presLayoutVars>
          <dgm:dir/>
          <dgm:resizeHandles val="exact"/>
        </dgm:presLayoutVars>
      </dgm:prSet>
      <dgm:spPr/>
    </dgm:pt>
    <dgm:pt modelId="{53AE53F6-B412-41C1-9ACA-AAA9C987E097}" type="pres">
      <dgm:prSet presAssocID="{53199D5A-623E-404F-8EFF-DD3E610ED1E4}" presName="compNode" presStyleCnt="0"/>
      <dgm:spPr/>
    </dgm:pt>
    <dgm:pt modelId="{797E1CBC-29BB-47EF-8D1F-309286FEAA05}" type="pres">
      <dgm:prSet presAssocID="{53199D5A-623E-404F-8EFF-DD3E610ED1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7E260D6C-BA80-4F22-9061-B84E9DC2EBC3}" type="pres">
      <dgm:prSet presAssocID="{53199D5A-623E-404F-8EFF-DD3E610ED1E4}" presName="iconSpace" presStyleCnt="0"/>
      <dgm:spPr/>
    </dgm:pt>
    <dgm:pt modelId="{ABC8D3C7-4253-4E0E-BEB1-781AF2FDAA3C}" type="pres">
      <dgm:prSet presAssocID="{53199D5A-623E-404F-8EFF-DD3E610ED1E4}" presName="parTx" presStyleLbl="revTx" presStyleIdx="0" presStyleCnt="4" custLinFactNeighborX="-2424" custLinFactNeighborY="8699">
        <dgm:presLayoutVars>
          <dgm:chMax val="0"/>
          <dgm:chPref val="0"/>
        </dgm:presLayoutVars>
      </dgm:prSet>
      <dgm:spPr/>
    </dgm:pt>
    <dgm:pt modelId="{136DB7F8-6ED3-4CD7-92F4-3F38101D6F53}" type="pres">
      <dgm:prSet presAssocID="{53199D5A-623E-404F-8EFF-DD3E610ED1E4}" presName="txSpace" presStyleCnt="0"/>
      <dgm:spPr/>
    </dgm:pt>
    <dgm:pt modelId="{F1EA2548-B1B3-4BE8-92BF-2158AC3FF053}" type="pres">
      <dgm:prSet presAssocID="{53199D5A-623E-404F-8EFF-DD3E610ED1E4}" presName="desTx" presStyleLbl="revTx" presStyleIdx="1" presStyleCnt="4">
        <dgm:presLayoutVars/>
      </dgm:prSet>
      <dgm:spPr/>
    </dgm:pt>
    <dgm:pt modelId="{FDFC5019-944D-469F-B67D-AD37216ED07B}" type="pres">
      <dgm:prSet presAssocID="{C48EF3B5-83E3-4000-88F4-CEC21F0D26B6}" presName="sibTrans" presStyleCnt="0"/>
      <dgm:spPr/>
    </dgm:pt>
    <dgm:pt modelId="{B1664C36-78DA-47A3-A2AE-B95E1EE54831}" type="pres">
      <dgm:prSet presAssocID="{67573686-81B9-4BEC-A33E-C4CCA9784E35}" presName="compNode" presStyleCnt="0"/>
      <dgm:spPr/>
    </dgm:pt>
    <dgm:pt modelId="{FC213A63-998E-4093-BCA6-202CF5223F05}" type="pres">
      <dgm:prSet presAssocID="{67573686-81B9-4BEC-A33E-C4CCA9784E35}" presName="iconRect" presStyleLbl="node1" presStyleIdx="1" presStyleCnt="2" custLinFactNeighborX="-930" custLinFactNeighborY="-1638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CA3CBB39-D675-4F12-B95E-2018FCA831BA}" type="pres">
      <dgm:prSet presAssocID="{67573686-81B9-4BEC-A33E-C4CCA9784E35}" presName="iconSpace" presStyleCnt="0"/>
      <dgm:spPr/>
    </dgm:pt>
    <dgm:pt modelId="{171B8563-45AA-4B6A-BBF3-2954422D08A4}" type="pres">
      <dgm:prSet presAssocID="{67573686-81B9-4BEC-A33E-C4CCA9784E35}" presName="parTx" presStyleLbl="revTx" presStyleIdx="2" presStyleCnt="4" custLinFactNeighborX="-2419" custLinFactNeighborY="-54840">
        <dgm:presLayoutVars>
          <dgm:chMax val="0"/>
          <dgm:chPref val="0"/>
        </dgm:presLayoutVars>
      </dgm:prSet>
      <dgm:spPr/>
    </dgm:pt>
    <dgm:pt modelId="{90C7140F-2EB1-41F2-B48A-C3886A739DC8}" type="pres">
      <dgm:prSet presAssocID="{67573686-81B9-4BEC-A33E-C4CCA9784E35}" presName="txSpace" presStyleCnt="0"/>
      <dgm:spPr/>
    </dgm:pt>
    <dgm:pt modelId="{54F56AF9-CFC4-4D80-A7B9-2FA1EEDAE9C7}" type="pres">
      <dgm:prSet presAssocID="{67573686-81B9-4BEC-A33E-C4CCA9784E35}" presName="desTx" presStyleLbl="revTx" presStyleIdx="3" presStyleCnt="4" custLinFactNeighborX="-1816" custLinFactNeighborY="-22749">
        <dgm:presLayoutVars/>
      </dgm:prSet>
      <dgm:spPr/>
    </dgm:pt>
  </dgm:ptLst>
  <dgm:cxnLst>
    <dgm:cxn modelId="{9A2F250B-6AA4-4DE7-83AD-60E72E9798E9}" srcId="{67573686-81B9-4BEC-A33E-C4CCA9784E35}" destId="{FC61548F-AD61-4704-A479-48FF70657860}" srcOrd="2" destOrd="0" parTransId="{9282BE39-41FB-4459-849F-3A1CC9ACFB8A}" sibTransId="{65E03609-71BA-4C51-831A-96C63D948D3F}"/>
    <dgm:cxn modelId="{D611770D-9EBC-4264-B152-086D036A758E}" srcId="{67573686-81B9-4BEC-A33E-C4CCA9784E35}" destId="{BAD48AE0-C4A1-40FF-8A08-CDD732A9C059}" srcOrd="1" destOrd="0" parTransId="{0AAB1714-FBD7-4351-A8EF-90BE202E52C6}" sibTransId="{222839F1-1491-4BC9-B457-42EFA1139E78}"/>
    <dgm:cxn modelId="{98BB5439-1E7E-4A31-B4E5-16993724FD4B}" type="presOf" srcId="{67573686-81B9-4BEC-A33E-C4CCA9784E35}" destId="{171B8563-45AA-4B6A-BBF3-2954422D08A4}" srcOrd="0" destOrd="0" presId="urn:microsoft.com/office/officeart/2018/2/layout/IconLabelDescriptionList"/>
    <dgm:cxn modelId="{CBF59590-5072-409C-8517-15A23E16D588}" srcId="{9930C9AF-325D-4351-B4AA-6B43BC6D0013}" destId="{67573686-81B9-4BEC-A33E-C4CCA9784E35}" srcOrd="1" destOrd="0" parTransId="{BD50AF7A-8A1A-43D9-AE7E-E3808A48EF70}" sibTransId="{A11B377F-686A-4786-B718-F50089E3015C}"/>
    <dgm:cxn modelId="{CA85BCAD-9DE2-41F0-92A9-08C57E576E02}" type="presOf" srcId="{BAD48AE0-C4A1-40FF-8A08-CDD732A9C059}" destId="{54F56AF9-CFC4-4D80-A7B9-2FA1EEDAE9C7}" srcOrd="0" destOrd="1" presId="urn:microsoft.com/office/officeart/2018/2/layout/IconLabelDescriptionList"/>
    <dgm:cxn modelId="{FC0DA3B4-C4A3-4B3E-A7B7-12B34818376A}" type="presOf" srcId="{9930C9AF-325D-4351-B4AA-6B43BC6D0013}" destId="{470ABDBF-9CFC-4D1A-8907-F630D1D978DE}" srcOrd="0" destOrd="0" presId="urn:microsoft.com/office/officeart/2018/2/layout/IconLabelDescriptionList"/>
    <dgm:cxn modelId="{B6ACAFC6-CFAF-46E8-9E28-909ACA4E6701}" type="presOf" srcId="{FC61548F-AD61-4704-A479-48FF70657860}" destId="{54F56AF9-CFC4-4D80-A7B9-2FA1EEDAE9C7}" srcOrd="0" destOrd="2" presId="urn:microsoft.com/office/officeart/2018/2/layout/IconLabelDescriptionList"/>
    <dgm:cxn modelId="{659C77CF-E0F4-4EA7-8E8E-3F1AD4F71F6C}" type="presOf" srcId="{F638C9BE-A775-4B01-929E-F3C25C2EBCE3}" destId="{54F56AF9-CFC4-4D80-A7B9-2FA1EEDAE9C7}" srcOrd="0" destOrd="0" presId="urn:microsoft.com/office/officeart/2018/2/layout/IconLabelDescriptionList"/>
    <dgm:cxn modelId="{B88D41E9-BFCD-4DE2-A582-ED37663FA55F}" srcId="{67573686-81B9-4BEC-A33E-C4CCA9784E35}" destId="{F638C9BE-A775-4B01-929E-F3C25C2EBCE3}" srcOrd="0" destOrd="0" parTransId="{C3AFE986-C787-4950-AAAE-3558E3D7B9AA}" sibTransId="{0C3FB397-2566-4D06-A375-6B707A3ECF2E}"/>
    <dgm:cxn modelId="{CDC34BEE-A493-491B-96C8-B5C8E7BC0404}" type="presOf" srcId="{53199D5A-623E-404F-8EFF-DD3E610ED1E4}" destId="{ABC8D3C7-4253-4E0E-BEB1-781AF2FDAA3C}" srcOrd="0" destOrd="0" presId="urn:microsoft.com/office/officeart/2018/2/layout/IconLabelDescriptionList"/>
    <dgm:cxn modelId="{80379DFB-97B8-43E8-8B54-6E0099D6E80F}" srcId="{9930C9AF-325D-4351-B4AA-6B43BC6D0013}" destId="{53199D5A-623E-404F-8EFF-DD3E610ED1E4}" srcOrd="0" destOrd="0" parTransId="{74CA9AC1-E8E3-4A42-B49F-E1F6A15ADEAE}" sibTransId="{C48EF3B5-83E3-4000-88F4-CEC21F0D26B6}"/>
    <dgm:cxn modelId="{F6A44828-98DC-4F6E-85FD-51FAF2DE8A26}" type="presParOf" srcId="{470ABDBF-9CFC-4D1A-8907-F630D1D978DE}" destId="{53AE53F6-B412-41C1-9ACA-AAA9C987E097}" srcOrd="0" destOrd="0" presId="urn:microsoft.com/office/officeart/2018/2/layout/IconLabelDescriptionList"/>
    <dgm:cxn modelId="{D81357FC-55DC-41D8-836B-9A81DAAA9639}" type="presParOf" srcId="{53AE53F6-B412-41C1-9ACA-AAA9C987E097}" destId="{797E1CBC-29BB-47EF-8D1F-309286FEAA05}" srcOrd="0" destOrd="0" presId="urn:microsoft.com/office/officeart/2018/2/layout/IconLabelDescriptionList"/>
    <dgm:cxn modelId="{476F192A-5E05-4006-A283-8A2883D948A5}" type="presParOf" srcId="{53AE53F6-B412-41C1-9ACA-AAA9C987E097}" destId="{7E260D6C-BA80-4F22-9061-B84E9DC2EBC3}" srcOrd="1" destOrd="0" presId="urn:microsoft.com/office/officeart/2018/2/layout/IconLabelDescriptionList"/>
    <dgm:cxn modelId="{A8C38DCC-7D81-4584-9697-6DB2876E49CA}" type="presParOf" srcId="{53AE53F6-B412-41C1-9ACA-AAA9C987E097}" destId="{ABC8D3C7-4253-4E0E-BEB1-781AF2FDAA3C}" srcOrd="2" destOrd="0" presId="urn:microsoft.com/office/officeart/2018/2/layout/IconLabelDescriptionList"/>
    <dgm:cxn modelId="{5569C20A-B1E0-42E5-B3CF-2D3D4FDC4F47}" type="presParOf" srcId="{53AE53F6-B412-41C1-9ACA-AAA9C987E097}" destId="{136DB7F8-6ED3-4CD7-92F4-3F38101D6F53}" srcOrd="3" destOrd="0" presId="urn:microsoft.com/office/officeart/2018/2/layout/IconLabelDescriptionList"/>
    <dgm:cxn modelId="{C34B0207-640E-4460-B3D1-CB43AFF38DDC}" type="presParOf" srcId="{53AE53F6-B412-41C1-9ACA-AAA9C987E097}" destId="{F1EA2548-B1B3-4BE8-92BF-2158AC3FF053}" srcOrd="4" destOrd="0" presId="urn:microsoft.com/office/officeart/2018/2/layout/IconLabelDescriptionList"/>
    <dgm:cxn modelId="{7C6AFA3D-923A-4027-A461-677BCE00C559}" type="presParOf" srcId="{470ABDBF-9CFC-4D1A-8907-F630D1D978DE}" destId="{FDFC5019-944D-469F-B67D-AD37216ED07B}" srcOrd="1" destOrd="0" presId="urn:microsoft.com/office/officeart/2018/2/layout/IconLabelDescriptionList"/>
    <dgm:cxn modelId="{0870DD5A-6ECD-4900-AFED-BDAC8DC2435B}" type="presParOf" srcId="{470ABDBF-9CFC-4D1A-8907-F630D1D978DE}" destId="{B1664C36-78DA-47A3-A2AE-B95E1EE54831}" srcOrd="2" destOrd="0" presId="urn:microsoft.com/office/officeart/2018/2/layout/IconLabelDescriptionList"/>
    <dgm:cxn modelId="{94EEA675-FB22-4796-B5FB-0C64CC1099F1}" type="presParOf" srcId="{B1664C36-78DA-47A3-A2AE-B95E1EE54831}" destId="{FC213A63-998E-4093-BCA6-202CF5223F05}" srcOrd="0" destOrd="0" presId="urn:microsoft.com/office/officeart/2018/2/layout/IconLabelDescriptionList"/>
    <dgm:cxn modelId="{66D3A8CE-BD2B-4D9D-A592-4F70FC6D7A36}" type="presParOf" srcId="{B1664C36-78DA-47A3-A2AE-B95E1EE54831}" destId="{CA3CBB39-D675-4F12-B95E-2018FCA831BA}" srcOrd="1" destOrd="0" presId="urn:microsoft.com/office/officeart/2018/2/layout/IconLabelDescriptionList"/>
    <dgm:cxn modelId="{845DFEBC-AB22-4A20-9586-4F5CE41A73FD}" type="presParOf" srcId="{B1664C36-78DA-47A3-A2AE-B95E1EE54831}" destId="{171B8563-45AA-4B6A-BBF3-2954422D08A4}" srcOrd="2" destOrd="0" presId="urn:microsoft.com/office/officeart/2018/2/layout/IconLabelDescriptionList"/>
    <dgm:cxn modelId="{A5E71BA5-08A5-4AC0-9EAE-D05468C0933F}" type="presParOf" srcId="{B1664C36-78DA-47A3-A2AE-B95E1EE54831}" destId="{90C7140F-2EB1-41F2-B48A-C3886A739DC8}" srcOrd="3" destOrd="0" presId="urn:microsoft.com/office/officeart/2018/2/layout/IconLabelDescriptionList"/>
    <dgm:cxn modelId="{525693DA-A6C6-434F-98DF-2AD1B738EF75}" type="presParOf" srcId="{B1664C36-78DA-47A3-A2AE-B95E1EE54831}" destId="{54F56AF9-CFC4-4D80-A7B9-2FA1EEDAE9C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106D0-1764-405B-A84E-DB08352E418B}">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954FE-C6D6-4CDD-91D2-8F3C046B442B}">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7D3A8A-104D-4C2B-AE8D-DEBB14F517F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IN" sz="1400" kern="1200" dirty="0">
              <a:latin typeface="Segoe UI" panose="020B0502040204020203" pitchFamily="34" charset="0"/>
              <a:cs typeface="Segoe UI" panose="020B0502040204020203" pitchFamily="34" charset="0"/>
            </a:rPr>
            <a:t>The following SQL case study aims to </a:t>
          </a:r>
          <a:r>
            <a:rPr lang="en-US" sz="1400" kern="1200" dirty="0">
              <a:latin typeface="Segoe UI" panose="020B0502040204020203" pitchFamily="34" charset="0"/>
              <a:cs typeface="Segoe UI" panose="020B0502040204020203" pitchFamily="34" charset="0"/>
            </a:rPr>
            <a:t>analyzing the possibility of bank customer churn based on insights gathered from the datasets.</a:t>
          </a:r>
        </a:p>
      </dsp:txBody>
      <dsp:txXfrm>
        <a:off x="1057183" y="1805"/>
        <a:ext cx="9458416" cy="915310"/>
      </dsp:txXfrm>
    </dsp:sp>
    <dsp:sp modelId="{FDF88EBB-8AA8-4D0F-831D-7D9E7A29E059}">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309F36-1930-4113-B214-8471FB4C85CC}">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D399BF-FBB8-48BE-958A-AF1CBE18D74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Segoe UI" panose="020B0502040204020203" pitchFamily="34" charset="0"/>
              <a:cs typeface="Segoe UI" panose="020B0502040204020203" pitchFamily="34" charset="0"/>
            </a:rPr>
            <a:t>Insights from personal info such as age, gender, income and demographic location, credit card and non-credit card holders, products, their credit score and how long the customer has been with the bank. It is advantageous for the bank to know how to retain customer loyalty, rather than looking out for another customer.</a:t>
          </a:r>
        </a:p>
      </dsp:txBody>
      <dsp:txXfrm>
        <a:off x="1057183" y="1145944"/>
        <a:ext cx="9458416" cy="915310"/>
      </dsp:txXfrm>
    </dsp:sp>
    <dsp:sp modelId="{B7F466B1-38F2-48AA-A50A-FB5E327CD5A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5824C-E55B-42BF-AD40-2C5C6D977CF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64895D-F923-491A-99DE-E25E275C18D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a:latin typeface="Segoe UI" panose="020B0502040204020203" pitchFamily="34" charset="0"/>
              <a:cs typeface="Segoe UI" panose="020B0502040204020203" pitchFamily="34" charset="0"/>
            </a:rPr>
            <a:t>Bank has given us the datasets of Bank’s customer data, Bank_churn and customer information which includes customer’s demographics such as Name, Age their address, Salary etc.</a:t>
          </a:r>
        </a:p>
      </dsp:txBody>
      <dsp:txXfrm>
        <a:off x="1057183" y="2290082"/>
        <a:ext cx="9458416" cy="915310"/>
      </dsp:txXfrm>
    </dsp:sp>
    <dsp:sp modelId="{7BA7E788-BC97-4E55-94C4-64F99A606596}">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CAADEF-3059-4DEC-B6D4-A531ED30F925}">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BADC7-ECFC-4CEF-8A09-D2B41D5CAAF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Segoe UI" panose="020B0502040204020203" pitchFamily="34" charset="0"/>
              <a:cs typeface="Segoe UI" panose="020B0502040204020203" pitchFamily="34" charset="0"/>
            </a:rPr>
            <a:t>For this project, we will concentrate on Voluntary Churn, because it can be occurs due to factors of the company-customer relationship which companies control, such as how billing interactions are handled or how after-sales help is provided.</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E1CBC-29BB-47EF-8D1F-309286FEAA05}">
      <dsp:nvSpPr>
        <dsp:cNvPr id="0" name=""/>
        <dsp:cNvSpPr/>
      </dsp:nvSpPr>
      <dsp:spPr>
        <a:xfrm>
          <a:off x="568971" y="184503"/>
          <a:ext cx="1509048" cy="1404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C8D3C7-4253-4E0E-BEB1-781AF2FDAA3C}">
      <dsp:nvSpPr>
        <dsp:cNvPr id="0" name=""/>
        <dsp:cNvSpPr/>
      </dsp:nvSpPr>
      <dsp:spPr>
        <a:xfrm>
          <a:off x="464458" y="1869308"/>
          <a:ext cx="4311566" cy="80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kern="1200" dirty="0">
              <a:latin typeface="Segoe UI Semibold" panose="020B0702040204020203" pitchFamily="34" charset="0"/>
              <a:cs typeface="Segoe UI Semibold" panose="020B0702040204020203" pitchFamily="34" charset="0"/>
            </a:rPr>
            <a:t>The analysis highlights the need for the bank to focus on retaining its established and long-term customers in all income categories. especially female card holders based in Germany.</a:t>
          </a:r>
        </a:p>
      </dsp:txBody>
      <dsp:txXfrm>
        <a:off x="464458" y="1869308"/>
        <a:ext cx="4311566" cy="809573"/>
      </dsp:txXfrm>
    </dsp:sp>
    <dsp:sp modelId="{F1EA2548-B1B3-4BE8-92BF-2158AC3FF053}">
      <dsp:nvSpPr>
        <dsp:cNvPr id="0" name=""/>
        <dsp:cNvSpPr/>
      </dsp:nvSpPr>
      <dsp:spPr>
        <a:xfrm>
          <a:off x="568971" y="2706122"/>
          <a:ext cx="4311566" cy="2361647"/>
        </a:xfrm>
        <a:prstGeom prst="rect">
          <a:avLst/>
        </a:prstGeom>
        <a:noFill/>
        <a:ln>
          <a:noFill/>
        </a:ln>
        <a:effectLst/>
      </dsp:spPr>
      <dsp:style>
        <a:lnRef idx="0">
          <a:scrgbClr r="0" g="0" b="0"/>
        </a:lnRef>
        <a:fillRef idx="0">
          <a:scrgbClr r="0" g="0" b="0"/>
        </a:fillRef>
        <a:effectRef idx="0">
          <a:scrgbClr r="0" g="0" b="0"/>
        </a:effectRef>
        <a:fontRef idx="minor"/>
      </dsp:style>
    </dsp:sp>
    <dsp:sp modelId="{FC213A63-998E-4093-BCA6-202CF5223F05}">
      <dsp:nvSpPr>
        <dsp:cNvPr id="0" name=""/>
        <dsp:cNvSpPr/>
      </dsp:nvSpPr>
      <dsp:spPr>
        <a:xfrm>
          <a:off x="5621027" y="0"/>
          <a:ext cx="1509048" cy="1404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1B8563-45AA-4B6A-BBF3-2954422D08A4}">
      <dsp:nvSpPr>
        <dsp:cNvPr id="0" name=""/>
        <dsp:cNvSpPr/>
      </dsp:nvSpPr>
      <dsp:spPr>
        <a:xfrm>
          <a:off x="5530765" y="1354912"/>
          <a:ext cx="4311566" cy="80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defRPr b="1"/>
          </a:pPr>
          <a:r>
            <a:rPr lang="en-US" sz="1300" b="0" kern="1200" dirty="0">
              <a:solidFill>
                <a:prstClr val="white">
                  <a:hueOff val="0"/>
                  <a:satOff val="0"/>
                  <a:lumOff val="0"/>
                  <a:alphaOff val="0"/>
                </a:prstClr>
              </a:solidFill>
              <a:latin typeface="Segoe UI Semibold" panose="020B0702040204020203" pitchFamily="34" charset="0"/>
              <a:ea typeface="+mn-ea"/>
              <a:cs typeface="Segoe UI Semibold" panose="020B0702040204020203" pitchFamily="34" charset="0"/>
            </a:rPr>
            <a:t>Targeted marketing ad campaigns should be used to effectively reach the customer segments contributing the most to churn. Examples of such campaigns include:</a:t>
          </a:r>
        </a:p>
      </dsp:txBody>
      <dsp:txXfrm>
        <a:off x="5530765" y="1354912"/>
        <a:ext cx="4311566" cy="809573"/>
      </dsp:txXfrm>
    </dsp:sp>
    <dsp:sp modelId="{54F56AF9-CFC4-4D80-A7B9-2FA1EEDAE9C7}">
      <dsp:nvSpPr>
        <dsp:cNvPr id="0" name=""/>
        <dsp:cNvSpPr/>
      </dsp:nvSpPr>
      <dsp:spPr>
        <a:xfrm>
          <a:off x="5556764" y="2168871"/>
          <a:ext cx="4311566" cy="236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Providing financial education and resources to both male and female graduates, such as webinars, podcasts, or blog posts, to help them manage their finances more effectively.</a:t>
          </a:r>
        </a:p>
        <a:p>
          <a:pPr marL="0" lvl="0" indent="0" algn="l"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Partnering with brands that appeal to the target audience (</a:t>
          </a:r>
          <a:r>
            <a:rPr lang="en-US" sz="1400" kern="1200" dirty="0" err="1">
              <a:latin typeface="Segoe UI" panose="020B0502040204020203" pitchFamily="34" charset="0"/>
              <a:cs typeface="Segoe UI" panose="020B0502040204020203" pitchFamily="34" charset="0"/>
            </a:rPr>
            <a:t>e.g</a:t>
          </a:r>
          <a:r>
            <a:rPr lang="en-US" sz="1400" kern="1200" dirty="0">
              <a:latin typeface="Segoe UI" panose="020B0502040204020203" pitchFamily="34" charset="0"/>
              <a:cs typeface="Segoe UI" panose="020B0502040204020203" pitchFamily="34" charset="0"/>
            </a:rPr>
            <a:t> partnering with fitness brands and offering discounts on gym memberships or workout gears to male and female graduates who are married or single)</a:t>
          </a:r>
        </a:p>
        <a:p>
          <a:pPr marL="0" lvl="0" indent="0" algn="l" defTabSz="622300">
            <a:lnSpc>
              <a:spcPct val="90000"/>
            </a:lnSpc>
            <a:spcBef>
              <a:spcPct val="0"/>
            </a:spcBef>
            <a:spcAft>
              <a:spcPct val="35000"/>
            </a:spcAft>
            <a:buNone/>
          </a:pPr>
          <a:r>
            <a:rPr lang="en-US" sz="1400" kern="1200" dirty="0">
              <a:latin typeface="Segoe UI" panose="020B0502040204020203" pitchFamily="34" charset="0"/>
              <a:cs typeface="Segoe UI" panose="020B0502040204020203" pitchFamily="34" charset="0"/>
            </a:rPr>
            <a:t>Providing personalized investment advice and retirement planning services to established and long-term customers, which could help them maximize their savings and achieve their long-term financial goals.</a:t>
          </a:r>
        </a:p>
      </dsp:txBody>
      <dsp:txXfrm>
        <a:off x="5556764" y="2168871"/>
        <a:ext cx="4311566" cy="236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B422-CBB2-E9BD-F4CA-67A661344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387A1-17C4-86D6-5406-0B4E62C37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A25CC3-FA8F-1F8E-420C-B1F600C401A9}"/>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5" name="Footer Placeholder 4">
            <a:extLst>
              <a:ext uri="{FF2B5EF4-FFF2-40B4-BE49-F238E27FC236}">
                <a16:creationId xmlns:a16="http://schemas.microsoft.com/office/drawing/2014/main" id="{FE8E0982-2DB9-97EF-D734-62D960C67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91091-21E5-974F-0898-728FCDC542DC}"/>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88595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79EE-4D9F-77DF-775D-1121A0EB32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F42FA1-59D2-E7AA-54D2-FEF38594AD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B3060-12CF-7480-D479-55B39FCCFD3E}"/>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5" name="Footer Placeholder 4">
            <a:extLst>
              <a:ext uri="{FF2B5EF4-FFF2-40B4-BE49-F238E27FC236}">
                <a16:creationId xmlns:a16="http://schemas.microsoft.com/office/drawing/2014/main" id="{438FEF89-ED88-3B96-4440-8055867FE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0A466-F1F4-F161-A087-B81DB410270C}"/>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102094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0A0A7-76D6-3380-16B3-780C0C09AB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18D9E1-04E0-520B-E27E-668B7FEC90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463CA-7030-1851-9C30-D15262EDE620}"/>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5" name="Footer Placeholder 4">
            <a:extLst>
              <a:ext uri="{FF2B5EF4-FFF2-40B4-BE49-F238E27FC236}">
                <a16:creationId xmlns:a16="http://schemas.microsoft.com/office/drawing/2014/main" id="{244857C7-001C-8F6C-A45E-9A601DE14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C1C55-7E22-1FE5-D979-088D2C7C39A9}"/>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386822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6701-4728-9854-CACA-342CDF3D09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488159-AF5C-1D72-4EE7-034E782C6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78DAF7-A122-51FF-7CD5-AA89C3B00D3A}"/>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5" name="Footer Placeholder 4">
            <a:extLst>
              <a:ext uri="{FF2B5EF4-FFF2-40B4-BE49-F238E27FC236}">
                <a16:creationId xmlns:a16="http://schemas.microsoft.com/office/drawing/2014/main" id="{72E8F1C9-FF67-AE57-1321-F94DC0987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1D321-4F7D-860F-14F6-298CDDE6E1E0}"/>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41292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AC74-D70C-3E17-34F9-A101CD7CF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C48648-73A6-014D-2509-FAF5DA57D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2A0BE-CFEC-18B1-1E34-4315DCE01D7D}"/>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5" name="Footer Placeholder 4">
            <a:extLst>
              <a:ext uri="{FF2B5EF4-FFF2-40B4-BE49-F238E27FC236}">
                <a16:creationId xmlns:a16="http://schemas.microsoft.com/office/drawing/2014/main" id="{C50791F7-8587-EE7E-A9C5-85D2BB1BF2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4B8DA-2DCC-6235-8201-86004A78F821}"/>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35384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7063-5351-D6EB-49E6-C6D3217632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597A81-D716-39E1-0BC1-A8FAC04F4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F38A6B-DD23-7BEB-1954-891DBECC4E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B398FD-BD0D-C15F-A979-60C29AFD1849}"/>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6" name="Footer Placeholder 5">
            <a:extLst>
              <a:ext uri="{FF2B5EF4-FFF2-40B4-BE49-F238E27FC236}">
                <a16:creationId xmlns:a16="http://schemas.microsoft.com/office/drawing/2014/main" id="{48C64F3B-4E2A-52E1-D90D-A1F7BB3617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E67C3E-5527-C745-B94E-0CA413BFE75E}"/>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91655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31DA-ECC4-3C4B-784B-46375B0880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C6D6A1-D7E6-D561-1F1B-ED6EEC6DE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E22A28-86CF-D8EA-5152-A0137DBC80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D6C101-FFF1-91F1-5E0D-7319D0101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B353E3-D144-BA61-F7B7-0D9A319E61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5391C5-63BA-9682-0E8A-6EF44B144C48}"/>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8" name="Footer Placeholder 7">
            <a:extLst>
              <a:ext uri="{FF2B5EF4-FFF2-40B4-BE49-F238E27FC236}">
                <a16:creationId xmlns:a16="http://schemas.microsoft.com/office/drawing/2014/main" id="{54BE7661-8E79-3FA6-94D1-AF25470269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13068C-768E-92B2-C482-22A9D9B1B780}"/>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316112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1C27-D709-7D7A-8F6F-F25E9F5CEC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1444F9-8E79-C90F-F5B1-E8453080BFE9}"/>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4" name="Footer Placeholder 3">
            <a:extLst>
              <a:ext uri="{FF2B5EF4-FFF2-40B4-BE49-F238E27FC236}">
                <a16:creationId xmlns:a16="http://schemas.microsoft.com/office/drawing/2014/main" id="{5E0FB182-DAC7-2EF0-44AF-1A3080150D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347EE3-C6EB-68FB-04F2-636E74F3C142}"/>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48051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5CD14-D91A-768E-5F55-E5DC347A0A23}"/>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3" name="Footer Placeholder 2">
            <a:extLst>
              <a:ext uri="{FF2B5EF4-FFF2-40B4-BE49-F238E27FC236}">
                <a16:creationId xmlns:a16="http://schemas.microsoft.com/office/drawing/2014/main" id="{37FD7ABA-C1C8-519F-F24B-94E56124A8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7E827D-329E-88FD-8A54-BADA92ED912A}"/>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297203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EA4C-C880-32A1-770D-0FFA1882D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02BD8E-7BE5-689A-2838-D3233385C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EF1EC5-CBDC-8356-5658-2FEC47E10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B1DEC-9446-043F-880D-DAF30B28ED82}"/>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6" name="Footer Placeholder 5">
            <a:extLst>
              <a:ext uri="{FF2B5EF4-FFF2-40B4-BE49-F238E27FC236}">
                <a16:creationId xmlns:a16="http://schemas.microsoft.com/office/drawing/2014/main" id="{072A9460-46DD-C099-50C8-E07B0A97F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165B43-A0E2-9749-DC41-157449DB44E5}"/>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180219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1D4C-078E-9A93-8993-624BDDB05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ADC70D-D137-57F1-0FB8-AAB98A8FF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5645A5-D366-0C5A-5EE3-7105CBD1F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BE2BB-48AE-AFB2-5023-052CA00EE0E6}"/>
              </a:ext>
            </a:extLst>
          </p:cNvPr>
          <p:cNvSpPr>
            <a:spLocks noGrp="1"/>
          </p:cNvSpPr>
          <p:nvPr>
            <p:ph type="dt" sz="half" idx="10"/>
          </p:nvPr>
        </p:nvSpPr>
        <p:spPr/>
        <p:txBody>
          <a:bodyPr/>
          <a:lstStyle/>
          <a:p>
            <a:fld id="{A104A007-75FA-40A6-A81B-7A67DD165619}" type="datetimeFigureOut">
              <a:rPr lang="en-IN" smtClean="0"/>
              <a:t>01-04-2024</a:t>
            </a:fld>
            <a:endParaRPr lang="en-IN"/>
          </a:p>
        </p:txBody>
      </p:sp>
      <p:sp>
        <p:nvSpPr>
          <p:cNvPr id="6" name="Footer Placeholder 5">
            <a:extLst>
              <a:ext uri="{FF2B5EF4-FFF2-40B4-BE49-F238E27FC236}">
                <a16:creationId xmlns:a16="http://schemas.microsoft.com/office/drawing/2014/main" id="{617306A4-2FD3-1E6D-8BE3-592460574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CB9B73-790D-F7E8-545C-36D34042BFBF}"/>
              </a:ext>
            </a:extLst>
          </p:cNvPr>
          <p:cNvSpPr>
            <a:spLocks noGrp="1"/>
          </p:cNvSpPr>
          <p:nvPr>
            <p:ph type="sldNum" sz="quarter" idx="12"/>
          </p:nvPr>
        </p:nvSpPr>
        <p:spPr/>
        <p:txBody>
          <a:bodyPr/>
          <a:lstStyle/>
          <a:p>
            <a:fld id="{5A62D448-1C43-472A-B29B-8EAB0B5BE731}" type="slidenum">
              <a:rPr lang="en-IN" smtClean="0"/>
              <a:t>‹#›</a:t>
            </a:fld>
            <a:endParaRPr lang="en-IN"/>
          </a:p>
        </p:txBody>
      </p:sp>
    </p:spTree>
    <p:extLst>
      <p:ext uri="{BB962C8B-B14F-4D97-AF65-F5344CB8AC3E}">
        <p14:creationId xmlns:p14="http://schemas.microsoft.com/office/powerpoint/2010/main" val="300190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BE6AF-E768-BEE9-A181-8A8A896B6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31B3FC-3D83-1991-16C6-F87CD874F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C4400-94CD-BD07-9D07-D32DA24000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A007-75FA-40A6-A81B-7A67DD165619}" type="datetimeFigureOut">
              <a:rPr lang="en-IN" smtClean="0"/>
              <a:t>01-04-2024</a:t>
            </a:fld>
            <a:endParaRPr lang="en-IN"/>
          </a:p>
        </p:txBody>
      </p:sp>
      <p:sp>
        <p:nvSpPr>
          <p:cNvPr id="5" name="Footer Placeholder 4">
            <a:extLst>
              <a:ext uri="{FF2B5EF4-FFF2-40B4-BE49-F238E27FC236}">
                <a16:creationId xmlns:a16="http://schemas.microsoft.com/office/drawing/2014/main" id="{13ED394F-E435-ABA9-26F3-6B31C68AE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DE0C9D-8457-AFB4-2FF0-91EC647AA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D448-1C43-472A-B29B-8EAB0B5BE731}" type="slidenum">
              <a:rPr lang="en-IN" smtClean="0"/>
              <a:t>‹#›</a:t>
            </a:fld>
            <a:endParaRPr lang="en-IN"/>
          </a:p>
        </p:txBody>
      </p:sp>
    </p:spTree>
    <p:extLst>
      <p:ext uri="{BB962C8B-B14F-4D97-AF65-F5344CB8AC3E}">
        <p14:creationId xmlns:p14="http://schemas.microsoft.com/office/powerpoint/2010/main" val="3395301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AF3367-72F8-0371-E924-9F1ED65C35F0}"/>
              </a:ext>
            </a:extLst>
          </p:cNvPr>
          <p:cNvSpPr>
            <a:spLocks noGrp="1"/>
          </p:cNvSpPr>
          <p:nvPr>
            <p:ph type="ctrTitle"/>
          </p:nvPr>
        </p:nvSpPr>
        <p:spPr>
          <a:xfrm>
            <a:off x="1386865" y="818984"/>
            <a:ext cx="6596245" cy="3268520"/>
          </a:xfrm>
        </p:spPr>
        <p:txBody>
          <a:bodyPr>
            <a:normAutofit/>
          </a:bodyPr>
          <a:lstStyle/>
          <a:p>
            <a:pPr algn="r"/>
            <a:r>
              <a:rPr lang="en-US" sz="4800" dirty="0">
                <a:solidFill>
                  <a:srgbClr val="FFFFFF"/>
                </a:solidFill>
              </a:rPr>
              <a:t>CUSTOMER CHURN RATE ANALYSIS</a:t>
            </a:r>
            <a:endParaRPr lang="en-IN" sz="4800" dirty="0">
              <a:solidFill>
                <a:srgbClr val="FFFFFF"/>
              </a:solidFill>
            </a:endParaRPr>
          </a:p>
        </p:txBody>
      </p:sp>
      <p:sp>
        <p:nvSpPr>
          <p:cNvPr id="25"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6D1992F-7BD1-A659-14E5-C331BD3F4BCD}"/>
              </a:ext>
            </a:extLst>
          </p:cNvPr>
          <p:cNvSpPr>
            <a:spLocks noGrp="1"/>
          </p:cNvSpPr>
          <p:nvPr>
            <p:ph type="subTitle" idx="1"/>
          </p:nvPr>
        </p:nvSpPr>
        <p:spPr>
          <a:xfrm>
            <a:off x="1931874" y="4797188"/>
            <a:ext cx="6051236" cy="1241828"/>
          </a:xfrm>
        </p:spPr>
        <p:txBody>
          <a:bodyPr>
            <a:normAutofit/>
          </a:bodyPr>
          <a:lstStyle/>
          <a:p>
            <a:pPr algn="r"/>
            <a:r>
              <a:rPr lang="en-US" b="0" i="0" dirty="0">
                <a:solidFill>
                  <a:srgbClr val="ECECEC"/>
                </a:solidFill>
                <a:effectLst/>
                <a:latin typeface="Söhne"/>
              </a:rPr>
              <a:t>Insights for Reducing Churn, Improving Service, and Enhancing Satisfaction</a:t>
            </a:r>
          </a:p>
        </p:txBody>
      </p:sp>
      <p:sp>
        <p:nvSpPr>
          <p:cNvPr id="26"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35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FB1C-06BC-4AA8-9C6B-C93045B880EE}"/>
              </a:ext>
            </a:extLst>
          </p:cNvPr>
          <p:cNvSpPr>
            <a:spLocks noGrp="1"/>
          </p:cNvSpPr>
          <p:nvPr>
            <p:ph type="title"/>
          </p:nvPr>
        </p:nvSpPr>
        <p:spPr/>
        <p:txBody>
          <a:bodyPr>
            <a:normAutofit/>
          </a:bodyPr>
          <a:lstStyle/>
          <a:p>
            <a:r>
              <a:rPr lang="en-IN" sz="4000" dirty="0">
                <a:latin typeface="Century Gothic" panose="020B0502020202020204" pitchFamily="34" charset="0"/>
              </a:rPr>
              <a:t>Introduction</a:t>
            </a:r>
          </a:p>
        </p:txBody>
      </p:sp>
      <p:graphicFrame>
        <p:nvGraphicFramePr>
          <p:cNvPr id="5" name="Content Placeholder 2">
            <a:extLst>
              <a:ext uri="{FF2B5EF4-FFF2-40B4-BE49-F238E27FC236}">
                <a16:creationId xmlns:a16="http://schemas.microsoft.com/office/drawing/2014/main" id="{DBA29842-05C8-752B-0133-BB795206149A}"/>
              </a:ext>
            </a:extLst>
          </p:cNvPr>
          <p:cNvGraphicFramePr>
            <a:graphicFrameLocks noGrp="1"/>
          </p:cNvGraphicFramePr>
          <p:nvPr>
            <p:ph idx="1"/>
            <p:extLst>
              <p:ext uri="{D42A27DB-BD31-4B8C-83A1-F6EECF244321}">
                <p14:modId xmlns:p14="http://schemas.microsoft.com/office/powerpoint/2010/main" val="20300018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775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AA94E-72BF-4192-19CB-AF3B4CF519B9}"/>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latin typeface="Century Gothic" panose="020B0502020202020204" pitchFamily="34" charset="0"/>
              </a:rPr>
              <a:t>Objective Questions Overview</a:t>
            </a:r>
          </a:p>
        </p:txBody>
      </p:sp>
      <p:sp>
        <p:nvSpPr>
          <p:cNvPr id="3" name="Content Placeholder 2">
            <a:extLst>
              <a:ext uri="{FF2B5EF4-FFF2-40B4-BE49-F238E27FC236}">
                <a16:creationId xmlns:a16="http://schemas.microsoft.com/office/drawing/2014/main" id="{E0EDB605-C629-01AD-0055-F5A28D63C03B}"/>
              </a:ext>
            </a:extLst>
          </p:cNvPr>
          <p:cNvSpPr>
            <a:spLocks noGrp="1"/>
          </p:cNvSpPr>
          <p:nvPr>
            <p:ph idx="1"/>
          </p:nvPr>
        </p:nvSpPr>
        <p:spPr>
          <a:xfrm>
            <a:off x="4810259" y="239151"/>
            <a:ext cx="6555347" cy="6372663"/>
          </a:xfrm>
        </p:spPr>
        <p:txBody>
          <a:bodyPr anchor="ctr">
            <a:noAutofit/>
          </a:bodyPr>
          <a:lstStyle/>
          <a:p>
            <a:pPr lvl="1">
              <a:buFont typeface="Wingdings" panose="05000000000000000000" pitchFamily="2" charset="2"/>
              <a:buChar char="Ø"/>
            </a:pPr>
            <a:r>
              <a:rPr lang="en-IN" sz="1600" dirty="0">
                <a:latin typeface="Segoe UI" panose="020B0502040204020203" pitchFamily="34" charset="0"/>
                <a:cs typeface="Segoe UI" panose="020B0502040204020203" pitchFamily="34" charset="0"/>
              </a:rPr>
              <a:t>To understand the churn rate of customers in each aspects of the demographics, Bank has provided us the set of objectives. To analyse each objective, I have used SQL query to generate the insights from the given data.</a:t>
            </a:r>
          </a:p>
          <a:p>
            <a:pPr lvl="1">
              <a:buFont typeface="Wingdings" panose="05000000000000000000" pitchFamily="2" charset="2"/>
              <a:buChar char="Ø"/>
            </a:pPr>
            <a:r>
              <a:rPr lang="en-IN" sz="1600" dirty="0">
                <a:latin typeface="Segoe UI" panose="020B0502040204020203" pitchFamily="34" charset="0"/>
                <a:cs typeface="Segoe UI" panose="020B0502040204020203" pitchFamily="34" charset="0"/>
              </a:rPr>
              <a:t>These objective includes:</a:t>
            </a:r>
          </a:p>
          <a:p>
            <a:pPr lvl="2">
              <a:buFont typeface="Wingdings" panose="05000000000000000000" pitchFamily="2" charset="2"/>
              <a:buChar char="q"/>
            </a:pPr>
            <a:r>
              <a:rPr lang="en-IN" sz="1500" dirty="0">
                <a:latin typeface="Avenir Next LT Pro" panose="020B0504020202020204" pitchFamily="34" charset="0"/>
                <a:ea typeface="Yu Gothic UI Light" panose="020B0300000000000000" pitchFamily="34" charset="-128"/>
                <a:cs typeface="Segoe UI" panose="020B0502040204020203" pitchFamily="34" charset="0"/>
              </a:rPr>
              <a:t>D</a:t>
            </a:r>
            <a:r>
              <a:rPr lang="en-IN" sz="1500" dirty="0">
                <a:effectLst/>
                <a:latin typeface="Avenir Next LT Pro" panose="020B0504020202020204" pitchFamily="34" charset="0"/>
                <a:ea typeface="Yu Gothic UI Light" panose="020B0300000000000000" pitchFamily="34" charset="-128"/>
                <a:cs typeface="Segoe UI" panose="020B0502040204020203" pitchFamily="34" charset="0"/>
              </a:rPr>
              <a:t>istribution of account balance across different regions?</a:t>
            </a:r>
          </a:p>
          <a:p>
            <a:pPr lvl="2">
              <a:buFont typeface="Wingdings" panose="05000000000000000000" pitchFamily="2" charset="2"/>
              <a:buChar char="q"/>
            </a:pPr>
            <a:r>
              <a:rPr lang="en-IN" sz="1500" dirty="0">
                <a:effectLst/>
                <a:latin typeface="Avenir Next LT Pro" panose="020B0504020202020204" pitchFamily="34" charset="0"/>
                <a:ea typeface="Yu Gothic UI Light" panose="020B0300000000000000" pitchFamily="34" charset="-128"/>
                <a:cs typeface="Segoe UI" panose="020B0502040204020203" pitchFamily="34" charset="0"/>
              </a:rPr>
              <a:t>Calculate the average number of products used by customers who have a credit card.</a:t>
            </a:r>
          </a:p>
          <a:p>
            <a:pPr lvl="2">
              <a:buFont typeface="Wingdings" panose="05000000000000000000" pitchFamily="2" charset="2"/>
              <a:buChar char="q"/>
            </a:pPr>
            <a:r>
              <a:rPr lang="en-IN" sz="1500" dirty="0">
                <a:effectLst/>
                <a:latin typeface="Avenir Next LT Pro" panose="020B0504020202020204" pitchFamily="34" charset="0"/>
                <a:ea typeface="Yu Gothic UI Light" panose="020B0300000000000000" pitchFamily="34" charset="-128"/>
                <a:cs typeface="Segoe UI" panose="020B0502040204020203" pitchFamily="34" charset="0"/>
              </a:rPr>
              <a:t>Determine the churn rate by gender for the most recent year in the dataset.</a:t>
            </a:r>
            <a:endParaRPr lang="en-IN" sz="1500" dirty="0">
              <a:latin typeface="Avenir Next LT Pro" panose="020B0504020202020204" pitchFamily="34" charset="0"/>
              <a:ea typeface="Yu Gothic UI Light" panose="020B0300000000000000" pitchFamily="34" charset="-128"/>
              <a:cs typeface="Segoe UI" panose="020B0502040204020203" pitchFamily="34" charset="0"/>
            </a:endParaRPr>
          </a:p>
          <a:p>
            <a:pPr lvl="2">
              <a:buFont typeface="Wingdings" panose="05000000000000000000" pitchFamily="2" charset="2"/>
              <a:buChar char="q"/>
            </a:pPr>
            <a:r>
              <a:rPr lang="en-IN" sz="1500" dirty="0">
                <a:effectLst/>
                <a:latin typeface="Avenir Next LT Pro" panose="020B0504020202020204" pitchFamily="34" charset="0"/>
                <a:ea typeface="Yu Gothic UI Light" panose="020B0300000000000000" pitchFamily="34" charset="-128"/>
                <a:cs typeface="Segoe UI" panose="020B0502040204020203" pitchFamily="34" charset="0"/>
              </a:rPr>
              <a:t>Compare the average credit score of customers who have exited and those who remain.</a:t>
            </a:r>
          </a:p>
          <a:p>
            <a:pPr lvl="2">
              <a:buFont typeface="Wingdings" panose="05000000000000000000" pitchFamily="2" charset="2"/>
              <a:buChar char="q"/>
            </a:pPr>
            <a:r>
              <a:rPr lang="en-IN" sz="1500" dirty="0">
                <a:effectLst/>
                <a:latin typeface="Avenir Next LT Pro" panose="020B0504020202020204" pitchFamily="34" charset="0"/>
                <a:ea typeface="Yu Gothic UI Light" panose="020B0300000000000000" pitchFamily="34" charset="-128"/>
                <a:cs typeface="Segoe UI" panose="020B0502040204020203" pitchFamily="34" charset="0"/>
              </a:rPr>
              <a:t>Segment the customers based on their credit score and identify the segment with the highest exit rate.</a:t>
            </a:r>
          </a:p>
          <a:p>
            <a:pPr lvl="2">
              <a:buFont typeface="Wingdings" panose="05000000000000000000" pitchFamily="2" charset="2"/>
              <a:buChar char="q"/>
            </a:pPr>
            <a:r>
              <a:rPr lang="en-IN" sz="1500" dirty="0">
                <a:effectLst/>
                <a:latin typeface="Avenir Next LT Pro" panose="020B0504020202020204" pitchFamily="34" charset="0"/>
                <a:ea typeface="Yu Gothic UI Light" panose="020B0300000000000000" pitchFamily="34" charset="-128"/>
                <a:cs typeface="Segoe UI" panose="020B0502040204020203" pitchFamily="34" charset="0"/>
              </a:rPr>
              <a:t>Find out which geographic region has the highest number of active customers with a tenure greater than 5 years</a:t>
            </a:r>
          </a:p>
          <a:p>
            <a:pPr lvl="2">
              <a:buFont typeface="Wingdings" panose="05000000000000000000" pitchFamily="2" charset="2"/>
              <a:buChar char="q"/>
            </a:pPr>
            <a:r>
              <a:rPr lang="en-IN" sz="1500" dirty="0">
                <a:latin typeface="Avenir Next LT Pro" panose="020B0504020202020204" pitchFamily="34" charset="0"/>
                <a:ea typeface="Yu Gothic UI Light" panose="020B0300000000000000" pitchFamily="34" charset="-128"/>
                <a:cs typeface="Segoe UI" panose="020B0502040204020203" pitchFamily="34" charset="0"/>
              </a:rPr>
              <a:t>T</a:t>
            </a:r>
            <a:r>
              <a:rPr lang="en-IN" sz="1500" dirty="0">
                <a:effectLst/>
                <a:latin typeface="Avenir Next LT Pro" panose="020B0504020202020204" pitchFamily="34" charset="0"/>
                <a:ea typeface="Yu Gothic UI Light" panose="020B0300000000000000" pitchFamily="34" charset="-128"/>
                <a:cs typeface="Segoe UI" panose="020B0502040204020203" pitchFamily="34" charset="0"/>
              </a:rPr>
              <a:t>rend of customer joining over time and identify any seasonal patterns</a:t>
            </a:r>
            <a:r>
              <a:rPr lang="en-US" sz="1500" dirty="0">
                <a:latin typeface="Avenir Next LT Pro" panose="020B0504020202020204" pitchFamily="34" charset="0"/>
                <a:ea typeface="Yu Gothic UI Light" panose="020B0300000000000000" pitchFamily="34" charset="-128"/>
                <a:cs typeface="Segoe UI" panose="020B0502040204020203" pitchFamily="34" charset="0"/>
              </a:rPr>
              <a:t>?</a:t>
            </a:r>
            <a:endParaRPr lang="en-IN" sz="1500" dirty="0">
              <a:latin typeface="Avenir Next LT Pro" panose="020B0504020202020204" pitchFamily="34" charset="0"/>
              <a:ea typeface="Yu Gothic UI Light" panose="020B0300000000000000" pitchFamily="34" charset="-128"/>
              <a:cs typeface="Segoe UI" panose="020B0502040204020203" pitchFamily="34" charset="0"/>
            </a:endParaRPr>
          </a:p>
          <a:p>
            <a:pPr lvl="1">
              <a:buFont typeface="Wingdings" panose="05000000000000000000" pitchFamily="2" charset="2"/>
              <a:buChar char="Ø"/>
            </a:pPr>
            <a:r>
              <a:rPr lang="en-IN" sz="1600" dirty="0">
                <a:latin typeface="Segoe UI" panose="020B0502040204020203" pitchFamily="34" charset="0"/>
                <a:cs typeface="Segoe UI" panose="020B0502040204020203" pitchFamily="34" charset="0"/>
              </a:rPr>
              <a:t>With the help of these objectives, we were able to analyse the customer churn rate with respect to each demographics (Age, country, Tenure). We observed customers relationship between churned and non-churned customers, their credit score as well as their activity status.</a:t>
            </a:r>
          </a:p>
        </p:txBody>
      </p:sp>
    </p:spTree>
    <p:extLst>
      <p:ext uri="{BB962C8B-B14F-4D97-AF65-F5344CB8AC3E}">
        <p14:creationId xmlns:p14="http://schemas.microsoft.com/office/powerpoint/2010/main" val="389319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6AAA887-5959-071D-A336-1EB52D2244C5}"/>
              </a:ext>
            </a:extLst>
          </p:cNvPr>
          <p:cNvSpPr>
            <a:spLocks noGrp="1"/>
          </p:cNvSpPr>
          <p:nvPr>
            <p:ph type="title"/>
          </p:nvPr>
        </p:nvSpPr>
        <p:spPr>
          <a:xfrm>
            <a:off x="630936" y="630936"/>
            <a:ext cx="3758184" cy="5478640"/>
          </a:xfrm>
          <a:noFill/>
        </p:spPr>
        <p:txBody>
          <a:bodyPr anchor="ctr">
            <a:normAutofit/>
          </a:bodyPr>
          <a:lstStyle/>
          <a:p>
            <a:r>
              <a:rPr lang="en-IN" sz="4800" dirty="0">
                <a:solidFill>
                  <a:schemeClr val="bg1"/>
                </a:solidFill>
                <a:latin typeface="Century Gothic" panose="020B0502020202020204" pitchFamily="34" charset="0"/>
              </a:rPr>
              <a:t>Subjective Questions Overview</a:t>
            </a:r>
          </a:p>
        </p:txBody>
      </p:sp>
      <p:sp>
        <p:nvSpPr>
          <p:cNvPr id="53" name="Rectangle 52">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BBA79A-C61B-A8FE-BF0D-E8155268E526}"/>
              </a:ext>
            </a:extLst>
          </p:cNvPr>
          <p:cNvSpPr>
            <a:spLocks noGrp="1"/>
          </p:cNvSpPr>
          <p:nvPr>
            <p:ph idx="1"/>
          </p:nvPr>
        </p:nvSpPr>
        <p:spPr>
          <a:xfrm>
            <a:off x="5086468" y="555498"/>
            <a:ext cx="6190212" cy="5767672"/>
          </a:xfrm>
          <a:noFill/>
        </p:spPr>
        <p:txBody>
          <a:bodyPr anchor="ctr">
            <a:noAutofit/>
          </a:bodyPr>
          <a:lstStyle/>
          <a:p>
            <a:pPr>
              <a:buFont typeface="Wingdings" panose="05000000000000000000" pitchFamily="2" charset="2"/>
              <a:buChar char="Ø"/>
            </a:pPr>
            <a:r>
              <a:rPr lang="en-IN" sz="1550" dirty="0">
                <a:solidFill>
                  <a:schemeClr val="bg1"/>
                </a:solidFill>
                <a:latin typeface="Segoe UI" panose="020B0502040204020203" pitchFamily="34" charset="0"/>
                <a:cs typeface="Segoe UI" panose="020B0502040204020203" pitchFamily="34" charset="0"/>
              </a:rPr>
              <a:t>The aim of subjective questions provided by the Bank is to visualize the data based on our analysis of the problem statement. I have used Power BI and SQL to extract the information from the dataset.</a:t>
            </a:r>
          </a:p>
          <a:p>
            <a:pPr>
              <a:buFont typeface="Wingdings" panose="05000000000000000000" pitchFamily="2" charset="2"/>
              <a:buChar char="Ø"/>
            </a:pPr>
            <a:r>
              <a:rPr lang="en-IN" sz="155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Customer Behaviour Analysis: </a:t>
            </a:r>
            <a:r>
              <a:rPr lang="en-US" sz="155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analyzed spending habits of long-term customers compared to new customers by creating a calculated column in Power BI with the help of Credit card status we gained knowledge of spending habits of Customers.</a:t>
            </a:r>
          </a:p>
          <a:p>
            <a:pPr>
              <a:buFont typeface="Wingdings" panose="05000000000000000000" pitchFamily="2" charset="2"/>
              <a:buChar char="Ø"/>
            </a:pPr>
            <a:r>
              <a:rPr lang="en-IN" sz="155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Product Affinity Study</a:t>
            </a:r>
            <a:r>
              <a:rPr lang="en-US" sz="1550" dirty="0">
                <a:solidFill>
                  <a:schemeClr val="bg1"/>
                </a:solidFill>
                <a:latin typeface="Segoe UI" panose="020B0502040204020203" pitchFamily="34" charset="0"/>
                <a:ea typeface="Times New Roman" panose="02020603050405020304" pitchFamily="18" charset="0"/>
                <a:cs typeface="Segoe UI" panose="020B0502040204020203" pitchFamily="34" charset="0"/>
              </a:rPr>
              <a:t>: Observed most common services used by customers. Bank’s target should include other services with the products being purchased by the customers in offers. Suppose in a market campaign where we incorporate other services with the products which are purchased by customer that have long tenures.</a:t>
            </a:r>
          </a:p>
          <a:p>
            <a:pPr>
              <a:buFont typeface="Wingdings" panose="05000000000000000000" pitchFamily="2" charset="2"/>
              <a:buChar char="Ø"/>
            </a:pPr>
            <a:r>
              <a:rPr lang="en-IN" sz="155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Geographic Market Trends: Here, we suggested the Bank’s market </a:t>
            </a:r>
            <a:r>
              <a:rPr lang="en-IN" sz="1550" dirty="0">
                <a:solidFill>
                  <a:schemeClr val="bg1"/>
                </a:solidFill>
                <a:latin typeface="Segoe UI" panose="020B0502040204020203" pitchFamily="34" charset="0"/>
                <a:ea typeface="Times New Roman" panose="02020603050405020304" pitchFamily="18" charset="0"/>
                <a:cs typeface="Segoe UI" panose="020B0502040204020203" pitchFamily="34" charset="0"/>
              </a:rPr>
              <a:t>was hugely observed in Germany. Half of the customers churned were belongs to Germany. We can analyse further to see the market capitalization of Banks where customers churned rate is equally competitive with our Bank. To crunch the numbers we would need additional data which Bank has not retrieved it yet.</a:t>
            </a:r>
          </a:p>
          <a:p>
            <a:pPr>
              <a:buFont typeface="Wingdings" panose="05000000000000000000" pitchFamily="2" charset="2"/>
              <a:buChar char="Ø"/>
            </a:pPr>
            <a:r>
              <a:rPr lang="en-US" sz="1550" dirty="0">
                <a:solidFill>
                  <a:schemeClr val="bg1"/>
                </a:solidFill>
                <a:latin typeface="Segoe UI" panose="020B0502040204020203" pitchFamily="34" charset="0"/>
                <a:cs typeface="Segoe UI" panose="020B0502040204020203" pitchFamily="34" charset="0"/>
              </a:rPr>
              <a:t>Customer Exit Reasons Exploration</a:t>
            </a:r>
            <a:r>
              <a:rPr lang="en-IN" sz="1550" dirty="0">
                <a:solidFill>
                  <a:schemeClr val="bg1"/>
                </a:solidFill>
                <a:latin typeface="Segoe UI" panose="020B0502040204020203" pitchFamily="34" charset="0"/>
                <a:cs typeface="Segoe UI" panose="020B0502040204020203" pitchFamily="34" charset="0"/>
              </a:rPr>
              <a:t>: Identified trends among customers who have exited the bank, with the help of various demographics. I explored the churn rate and the found the </a:t>
            </a:r>
            <a:r>
              <a:rPr lang="en-IN" sz="1550" dirty="0" err="1">
                <a:solidFill>
                  <a:schemeClr val="bg1"/>
                </a:solidFill>
                <a:latin typeface="Segoe UI" panose="020B0502040204020203" pitchFamily="34" charset="0"/>
                <a:cs typeface="Segoe UI" panose="020B0502040204020203" pitchFamily="34" charset="0"/>
              </a:rPr>
              <a:t>yearwise</a:t>
            </a:r>
            <a:r>
              <a:rPr lang="en-IN" sz="1550" dirty="0">
                <a:solidFill>
                  <a:schemeClr val="bg1"/>
                </a:solidFill>
                <a:latin typeface="Segoe UI" panose="020B0502040204020203" pitchFamily="34" charset="0"/>
                <a:cs typeface="Segoe UI" panose="020B0502040204020203" pitchFamily="34" charset="0"/>
              </a:rPr>
              <a:t> and </a:t>
            </a:r>
            <a:r>
              <a:rPr lang="en-IN" sz="1550" dirty="0" err="1">
                <a:solidFill>
                  <a:schemeClr val="bg1"/>
                </a:solidFill>
                <a:latin typeface="Segoe UI" panose="020B0502040204020203" pitchFamily="34" charset="0"/>
                <a:cs typeface="Segoe UI" panose="020B0502040204020203" pitchFamily="34" charset="0"/>
              </a:rPr>
              <a:t>countrywise</a:t>
            </a:r>
            <a:r>
              <a:rPr lang="en-IN" sz="1550" dirty="0">
                <a:solidFill>
                  <a:schemeClr val="bg1"/>
                </a:solidFill>
                <a:latin typeface="Segoe UI" panose="020B0502040204020203" pitchFamily="34" charset="0"/>
                <a:cs typeface="Segoe UI" panose="020B0502040204020203" pitchFamily="34" charset="0"/>
              </a:rPr>
              <a:t> customers churned rate. Females accounted the highest number and age group of 50+ peoples were observed churning from the bank.</a:t>
            </a:r>
          </a:p>
        </p:txBody>
      </p:sp>
    </p:spTree>
    <p:extLst>
      <p:ext uri="{BB962C8B-B14F-4D97-AF65-F5344CB8AC3E}">
        <p14:creationId xmlns:p14="http://schemas.microsoft.com/office/powerpoint/2010/main" val="268838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1">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F879-1319-63C0-FD80-126ABA705ADB}"/>
              </a:ext>
            </a:extLst>
          </p:cNvPr>
          <p:cNvSpPr>
            <a:spLocks noGrp="1"/>
          </p:cNvSpPr>
          <p:nvPr>
            <p:ph type="title"/>
          </p:nvPr>
        </p:nvSpPr>
        <p:spPr>
          <a:xfrm>
            <a:off x="761802" y="240241"/>
            <a:ext cx="10760054" cy="1352121"/>
          </a:xfrm>
        </p:spPr>
        <p:txBody>
          <a:bodyPr>
            <a:normAutofit/>
          </a:bodyPr>
          <a:lstStyle/>
          <a:p>
            <a:r>
              <a:rPr lang="en-IN" sz="4000" dirty="0">
                <a:latin typeface="Century Gothic" panose="020B0502020202020204" pitchFamily="34" charset="0"/>
              </a:rPr>
              <a:t>Data Exploration</a:t>
            </a:r>
          </a:p>
        </p:txBody>
      </p:sp>
      <p:sp>
        <p:nvSpPr>
          <p:cNvPr id="3" name="Content Placeholder 2">
            <a:extLst>
              <a:ext uri="{FF2B5EF4-FFF2-40B4-BE49-F238E27FC236}">
                <a16:creationId xmlns:a16="http://schemas.microsoft.com/office/drawing/2014/main" id="{E89B4249-15F6-E69D-612B-1F2C3D7D858A}"/>
              </a:ext>
            </a:extLst>
          </p:cNvPr>
          <p:cNvSpPr>
            <a:spLocks noGrp="1"/>
          </p:cNvSpPr>
          <p:nvPr>
            <p:ph idx="1"/>
          </p:nvPr>
        </p:nvSpPr>
        <p:spPr>
          <a:xfrm>
            <a:off x="158780" y="1969358"/>
            <a:ext cx="4864875" cy="4648401"/>
          </a:xfrm>
        </p:spPr>
        <p:txBody>
          <a:bodyPr anchor="ctr">
            <a:normAutofit/>
          </a:bodyPr>
          <a:lstStyle/>
          <a:p>
            <a:pPr lvl="1">
              <a:buFont typeface="Wingdings" panose="05000000000000000000" pitchFamily="2" charset="2"/>
              <a:buChar char="Ø"/>
            </a:pPr>
            <a:endParaRPr lang="en-IN" sz="1700"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IN" sz="1700"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en-IN" sz="1700" dirty="0">
                <a:latin typeface="Segoe UI" panose="020B0502040204020203" pitchFamily="34" charset="0"/>
                <a:cs typeface="Segoe UI" panose="020B0502040204020203" pitchFamily="34" charset="0"/>
              </a:rPr>
              <a:t>Data Profiling: Checked the data types of all the columns where </a:t>
            </a:r>
            <a:r>
              <a:rPr lang="en-IN" sz="1700" dirty="0" err="1">
                <a:latin typeface="Segoe UI" panose="020B0502040204020203" pitchFamily="34" charset="0"/>
                <a:cs typeface="Segoe UI" panose="020B0502040204020203" pitchFamily="34" charset="0"/>
              </a:rPr>
              <a:t>Bank_date_of_joining</a:t>
            </a:r>
            <a:r>
              <a:rPr lang="en-IN" sz="1700" dirty="0">
                <a:latin typeface="Segoe UI" panose="020B0502040204020203" pitchFamily="34" charset="0"/>
                <a:cs typeface="Segoe UI" panose="020B0502040204020203" pitchFamily="34" charset="0"/>
              </a:rPr>
              <a:t> was incorrectly assigned text data type. I used update query to change the data type to Date.</a:t>
            </a:r>
          </a:p>
          <a:p>
            <a:pPr lvl="1">
              <a:buFont typeface="Wingdings" panose="05000000000000000000" pitchFamily="2" charset="2"/>
              <a:buChar char="Ø"/>
            </a:pPr>
            <a:r>
              <a:rPr lang="en-IN" sz="1700" dirty="0">
                <a:latin typeface="Segoe UI" panose="020B0502040204020203" pitchFamily="34" charset="0"/>
                <a:cs typeface="Segoe UI" panose="020B0502040204020203" pitchFamily="34" charset="0"/>
              </a:rPr>
              <a:t>Data Cleaning: For accurate analysis, checked the null values in all the tables.</a:t>
            </a:r>
          </a:p>
          <a:p>
            <a:pPr lvl="1">
              <a:buFont typeface="Wingdings" panose="05000000000000000000" pitchFamily="2" charset="2"/>
              <a:buChar char="Ø"/>
            </a:pPr>
            <a:r>
              <a:rPr lang="en-IN" sz="1700" dirty="0">
                <a:latin typeface="Segoe UI" panose="020B0502040204020203" pitchFamily="34" charset="0"/>
                <a:cs typeface="Segoe UI" panose="020B0502040204020203" pitchFamily="34" charset="0"/>
              </a:rPr>
              <a:t>Data Visualization: For </a:t>
            </a:r>
            <a:r>
              <a:rPr lang="en-US" sz="1700" dirty="0">
                <a:latin typeface="Segoe UI" panose="020B0502040204020203" pitchFamily="34" charset="0"/>
                <a:cs typeface="Segoe UI" panose="020B0502040204020203" pitchFamily="34" charset="0"/>
              </a:rPr>
              <a:t>understanding patterns, trends, and outliers in our dataset. A good dashboard can answer questions and bring insights to the table immediately, rather than forcing users to plow through data and figure out what is important to them.</a:t>
            </a:r>
          </a:p>
          <a:p>
            <a:pPr lvl="1">
              <a:buFont typeface="Wingdings" panose="05000000000000000000" pitchFamily="2" charset="2"/>
              <a:buChar char="Ø"/>
            </a:pPr>
            <a:r>
              <a:rPr lang="en-US" sz="1700" dirty="0">
                <a:latin typeface="Segoe UI" panose="020B0502040204020203" pitchFamily="34" charset="0"/>
                <a:cs typeface="Segoe UI" panose="020B0502040204020203" pitchFamily="34" charset="0"/>
              </a:rPr>
              <a:t>Here’s a glimpse of a dashboard created for this project.</a:t>
            </a:r>
          </a:p>
          <a:p>
            <a:pPr marL="457200" lvl="1" indent="0">
              <a:buNone/>
            </a:pPr>
            <a:endParaRPr lang="en-US" sz="1700" dirty="0">
              <a:latin typeface="Segoe UI" panose="020B0502040204020203" pitchFamily="34" charset="0"/>
              <a:cs typeface="Segoe UI" panose="020B0502040204020203" pitchFamily="34" charset="0"/>
            </a:endParaRPr>
          </a:p>
          <a:p>
            <a:pPr lvl="1"/>
            <a:endParaRPr lang="en-IN" sz="1700" dirty="0">
              <a:latin typeface="Segoe UI" panose="020B0502040204020203" pitchFamily="34" charset="0"/>
              <a:cs typeface="Segoe UI" panose="020B0502040204020203" pitchFamily="34" charset="0"/>
            </a:endParaRPr>
          </a:p>
          <a:p>
            <a:pPr marL="457200" lvl="1" indent="0">
              <a:buNone/>
            </a:pPr>
            <a:endParaRPr lang="en-IN" sz="17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2534C0B9-66F9-7B1B-E32C-7A33C8D2B43B}"/>
              </a:ext>
            </a:extLst>
          </p:cNvPr>
          <p:cNvPicPr>
            <a:picLocks noChangeAspect="1"/>
          </p:cNvPicPr>
          <p:nvPr/>
        </p:nvPicPr>
        <p:blipFill>
          <a:blip r:embed="rId2"/>
          <a:stretch>
            <a:fillRect/>
          </a:stretch>
        </p:blipFill>
        <p:spPr>
          <a:xfrm>
            <a:off x="5182435" y="1969358"/>
            <a:ext cx="6850785" cy="4058926"/>
          </a:xfrm>
          <a:prstGeom prst="rect">
            <a:avLst/>
          </a:prstGeom>
        </p:spPr>
      </p:pic>
    </p:spTree>
    <p:extLst>
      <p:ext uri="{BB962C8B-B14F-4D97-AF65-F5344CB8AC3E}">
        <p14:creationId xmlns:p14="http://schemas.microsoft.com/office/powerpoint/2010/main" val="257989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1">
            <a:extLst>
              <a:ext uri="{FF2B5EF4-FFF2-40B4-BE49-F238E27FC236}">
                <a16:creationId xmlns:a16="http://schemas.microsoft.com/office/drawing/2014/main" id="{B42B45C7-35B4-414B-8376-B01B5A339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2D834-14B1-2B06-8354-787F9C000AAB}"/>
              </a:ext>
            </a:extLst>
          </p:cNvPr>
          <p:cNvSpPr>
            <a:spLocks noGrp="1"/>
          </p:cNvSpPr>
          <p:nvPr>
            <p:ph type="title"/>
          </p:nvPr>
        </p:nvSpPr>
        <p:spPr>
          <a:xfrm>
            <a:off x="5229509" y="552160"/>
            <a:ext cx="5847781" cy="1046671"/>
          </a:xfrm>
        </p:spPr>
        <p:txBody>
          <a:bodyPr>
            <a:normAutofit/>
          </a:bodyPr>
          <a:lstStyle/>
          <a:p>
            <a:r>
              <a:rPr lang="en-IN" sz="3500" dirty="0">
                <a:latin typeface="Century Gothic" panose="020B0502020202020204" pitchFamily="34" charset="0"/>
                <a:cs typeface="Segoe UI" panose="020B0502040204020203" pitchFamily="34" charset="0"/>
              </a:rPr>
              <a:t>Churn Analysis</a:t>
            </a:r>
          </a:p>
        </p:txBody>
      </p:sp>
      <p:sp>
        <p:nvSpPr>
          <p:cNvPr id="44" name="Rectangle 13">
            <a:extLst>
              <a:ext uri="{FF2B5EF4-FFF2-40B4-BE49-F238E27FC236}">
                <a16:creationId xmlns:a16="http://schemas.microsoft.com/office/drawing/2014/main" id="{8587DE20-364E-4BE1-B603-E62BB8A63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4355787"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E939124-1804-B1D2-A8BD-BA59D3065C72}"/>
              </a:ext>
            </a:extLst>
          </p:cNvPr>
          <p:cNvPicPr>
            <a:picLocks noChangeAspect="1"/>
          </p:cNvPicPr>
          <p:nvPr/>
        </p:nvPicPr>
        <p:blipFill>
          <a:blip r:embed="rId2"/>
          <a:stretch>
            <a:fillRect/>
          </a:stretch>
        </p:blipFill>
        <p:spPr>
          <a:xfrm>
            <a:off x="579285" y="435313"/>
            <a:ext cx="3261028" cy="2804753"/>
          </a:xfrm>
          <a:prstGeom prst="rect">
            <a:avLst/>
          </a:prstGeom>
        </p:spPr>
      </p:pic>
      <p:sp>
        <p:nvSpPr>
          <p:cNvPr id="45" name="Rectangle 15">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46485" y="1982602"/>
            <a:ext cx="794004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a:extLst>
              <a:ext uri="{FF2B5EF4-FFF2-40B4-BE49-F238E27FC236}">
                <a16:creationId xmlns:a16="http://schemas.microsoft.com/office/drawing/2014/main" id="{DCD20E27-75A1-511D-E1E7-800AA9D24B4C}"/>
              </a:ext>
            </a:extLst>
          </p:cNvPr>
          <p:cNvPicPr>
            <a:picLocks noChangeAspect="1"/>
          </p:cNvPicPr>
          <p:nvPr/>
        </p:nvPicPr>
        <p:blipFill>
          <a:blip r:embed="rId3"/>
          <a:stretch>
            <a:fillRect/>
          </a:stretch>
        </p:blipFill>
        <p:spPr>
          <a:xfrm>
            <a:off x="373379" y="3578136"/>
            <a:ext cx="3674795" cy="2498860"/>
          </a:xfrm>
          <a:prstGeom prst="rect">
            <a:avLst/>
          </a:prstGeom>
        </p:spPr>
      </p:pic>
      <p:sp>
        <p:nvSpPr>
          <p:cNvPr id="3" name="Content Placeholder 2">
            <a:extLst>
              <a:ext uri="{FF2B5EF4-FFF2-40B4-BE49-F238E27FC236}">
                <a16:creationId xmlns:a16="http://schemas.microsoft.com/office/drawing/2014/main" id="{54D4BC85-1A16-657C-BFB6-1992F0BBF98B}"/>
              </a:ext>
            </a:extLst>
          </p:cNvPr>
          <p:cNvSpPr>
            <a:spLocks noGrp="1"/>
          </p:cNvSpPr>
          <p:nvPr>
            <p:ph idx="1"/>
          </p:nvPr>
        </p:nvSpPr>
        <p:spPr>
          <a:xfrm>
            <a:off x="5229510" y="2238634"/>
            <a:ext cx="5847780" cy="4619366"/>
          </a:xfrm>
        </p:spPr>
        <p:txBody>
          <a:bodyPr anchor="ctr">
            <a:noAutofit/>
          </a:bodyPr>
          <a:lstStyle/>
          <a:p>
            <a:pPr>
              <a:buFont typeface="Wingdings" panose="05000000000000000000" pitchFamily="2" charset="2"/>
              <a:buChar char="Ø"/>
            </a:pPr>
            <a:r>
              <a:rPr lang="en-US" sz="1650" dirty="0">
                <a:latin typeface="Segoe UI" panose="020B0502040204020203" pitchFamily="34" charset="0"/>
                <a:cs typeface="Segoe UI" panose="020B0502040204020203" pitchFamily="34" charset="0"/>
              </a:rPr>
              <a:t>Overall Churn Rate: The overall churn rate is 20%, which indicates that around one in six customers were churning. This is a key metric for the bank to continuously monitor in its effort to mitigate churn and increase customer retention.</a:t>
            </a:r>
          </a:p>
          <a:p>
            <a:pPr>
              <a:buFont typeface="Wingdings" panose="05000000000000000000" pitchFamily="2" charset="2"/>
              <a:buChar char="Ø"/>
            </a:pPr>
            <a:r>
              <a:rPr lang="en-US" sz="1650" dirty="0">
                <a:latin typeface="Segoe UI" panose="020B0502040204020203" pitchFamily="34" charset="0"/>
                <a:cs typeface="Segoe UI" panose="020B0502040204020203" pitchFamily="34" charset="0"/>
              </a:rPr>
              <a:t>Customer Demographics: Overall, the average customer age is 46 </a:t>
            </a:r>
            <a:r>
              <a:rPr lang="en-US" sz="1650" dirty="0" err="1">
                <a:latin typeface="Segoe UI" panose="020B0502040204020203" pitchFamily="34" charset="0"/>
                <a:cs typeface="Segoe UI" panose="020B0502040204020203" pitchFamily="34" charset="0"/>
              </a:rPr>
              <a:t>yrs</a:t>
            </a:r>
            <a:r>
              <a:rPr lang="en-US" sz="1650" dirty="0">
                <a:latin typeface="Segoe UI" panose="020B0502040204020203" pitchFamily="34" charset="0"/>
                <a:cs typeface="Segoe UI" panose="020B0502040204020203" pitchFamily="34" charset="0"/>
              </a:rPr>
              <a:t>, and there are more female customers than male customers, with the majority of customers in the 41-50 age range. The churn summary indicates that female clients also aged between 41-50 have the highest churn rate</a:t>
            </a:r>
          </a:p>
          <a:p>
            <a:pPr>
              <a:buFont typeface="Wingdings" panose="05000000000000000000" pitchFamily="2" charset="2"/>
              <a:buChar char="Ø"/>
            </a:pPr>
            <a:r>
              <a:rPr lang="en-US" sz="1650" dirty="0">
                <a:latin typeface="Segoe UI" panose="020B0502040204020203" pitchFamily="34" charset="0"/>
                <a:cs typeface="Segoe UI" panose="020B0502040204020203" pitchFamily="34" charset="0"/>
              </a:rPr>
              <a:t>Correlation between Salary and credit card scores: </a:t>
            </a:r>
            <a:r>
              <a:rPr lang="en-US" sz="1650" dirty="0">
                <a:effectLst/>
                <a:latin typeface="Segoe UI" panose="020B0502040204020203" pitchFamily="34" charset="0"/>
                <a:ea typeface="Times New Roman" panose="02020603050405020304" pitchFamily="18" charset="0"/>
                <a:cs typeface="Segoe UI" panose="020B0502040204020203" pitchFamily="34" charset="0"/>
              </a:rPr>
              <a:t>Based on our scatter plot between average credit score and estimated salary the correlation is slightly decreasing the average credit score tends to decrease slightly, or vice versa. However, it's important to note that the correlation is weak, meaning the relationship is not very strong or pronounced.</a:t>
            </a:r>
          </a:p>
          <a:p>
            <a:endParaRPr lang="en-IN" sz="16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3132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0D62FAA-D4D9-5734-3EFC-FB29011B9123}"/>
              </a:ext>
            </a:extLst>
          </p:cNvPr>
          <p:cNvPicPr>
            <a:picLocks noChangeAspect="1"/>
          </p:cNvPicPr>
          <p:nvPr/>
        </p:nvPicPr>
        <p:blipFill rotWithShape="1">
          <a:blip r:embed="rId2">
            <a:alphaModFix amt="35000"/>
          </a:blip>
          <a:srcRect t="7810" b="7921"/>
          <a:stretch/>
        </p:blipFill>
        <p:spPr>
          <a:xfrm>
            <a:off x="20" y="10"/>
            <a:ext cx="12191980" cy="6857990"/>
          </a:xfrm>
          <a:prstGeom prst="rect">
            <a:avLst/>
          </a:prstGeom>
        </p:spPr>
      </p:pic>
      <p:sp>
        <p:nvSpPr>
          <p:cNvPr id="2" name="Title 1">
            <a:extLst>
              <a:ext uri="{FF2B5EF4-FFF2-40B4-BE49-F238E27FC236}">
                <a16:creationId xmlns:a16="http://schemas.microsoft.com/office/drawing/2014/main" id="{C74915C0-AEA8-76E0-B9C9-EC614DE8A85B}"/>
              </a:ext>
            </a:extLst>
          </p:cNvPr>
          <p:cNvSpPr>
            <a:spLocks noGrp="1"/>
          </p:cNvSpPr>
          <p:nvPr>
            <p:ph type="title"/>
          </p:nvPr>
        </p:nvSpPr>
        <p:spPr>
          <a:xfrm>
            <a:off x="838200" y="365125"/>
            <a:ext cx="10515600" cy="802493"/>
          </a:xfrm>
        </p:spPr>
        <p:txBody>
          <a:bodyPr>
            <a:normAutofit/>
          </a:bodyPr>
          <a:lstStyle/>
          <a:p>
            <a:r>
              <a:rPr lang="en-IN" dirty="0">
                <a:solidFill>
                  <a:srgbClr val="FFFFFF"/>
                </a:solidFill>
                <a:latin typeface="Century Gothic" panose="020B0502020202020204" pitchFamily="34" charset="0"/>
              </a:rPr>
              <a:t>Conclusion</a:t>
            </a:r>
          </a:p>
        </p:txBody>
      </p:sp>
      <p:graphicFrame>
        <p:nvGraphicFramePr>
          <p:cNvPr id="5" name="Content Placeholder 2">
            <a:extLst>
              <a:ext uri="{FF2B5EF4-FFF2-40B4-BE49-F238E27FC236}">
                <a16:creationId xmlns:a16="http://schemas.microsoft.com/office/drawing/2014/main" id="{B7C309A9-0F07-5FCB-6FC6-88CCDD4C95CB}"/>
              </a:ext>
            </a:extLst>
          </p:cNvPr>
          <p:cNvGraphicFramePr>
            <a:graphicFrameLocks noGrp="1"/>
          </p:cNvGraphicFramePr>
          <p:nvPr>
            <p:ph idx="1"/>
            <p:extLst>
              <p:ext uri="{D42A27DB-BD31-4B8C-83A1-F6EECF244321}">
                <p14:modId xmlns:p14="http://schemas.microsoft.com/office/powerpoint/2010/main" val="2239801442"/>
              </p:ext>
            </p:extLst>
          </p:nvPr>
        </p:nvGraphicFramePr>
        <p:xfrm>
          <a:off x="838200" y="1448972"/>
          <a:ext cx="10515600" cy="525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16685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4"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circle with white text&#10;&#10;Description automatically generated">
            <a:extLst>
              <a:ext uri="{FF2B5EF4-FFF2-40B4-BE49-F238E27FC236}">
                <a16:creationId xmlns:a16="http://schemas.microsoft.com/office/drawing/2014/main" id="{2953F9CD-4301-D6B4-3D29-01AB87689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957" y="643467"/>
            <a:ext cx="7428086" cy="5571065"/>
          </a:xfrm>
          <a:prstGeom prst="rect">
            <a:avLst/>
          </a:prstGeom>
          <a:ln>
            <a:noFill/>
          </a:ln>
        </p:spPr>
      </p:pic>
    </p:spTree>
    <p:extLst>
      <p:ext uri="{BB962C8B-B14F-4D97-AF65-F5344CB8AC3E}">
        <p14:creationId xmlns:p14="http://schemas.microsoft.com/office/powerpoint/2010/main" val="2721279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1045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Avenir Next LT Pro</vt:lpstr>
      <vt:lpstr>Calibri</vt:lpstr>
      <vt:lpstr>Calibri Light</vt:lpstr>
      <vt:lpstr>Century Gothic</vt:lpstr>
      <vt:lpstr>Segoe UI</vt:lpstr>
      <vt:lpstr>Segoe UI Semibold</vt:lpstr>
      <vt:lpstr>Söhne</vt:lpstr>
      <vt:lpstr>Wingdings</vt:lpstr>
      <vt:lpstr>Office Theme</vt:lpstr>
      <vt:lpstr>CUSTOMER CHURN RATE ANALYSIS</vt:lpstr>
      <vt:lpstr>Introduction</vt:lpstr>
      <vt:lpstr>Objective Questions Overview</vt:lpstr>
      <vt:lpstr>Subjective Questions Overview</vt:lpstr>
      <vt:lpstr>Data Exploration</vt:lpstr>
      <vt:lpstr>Churn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RATE ANALYSIS</dc:title>
  <dc:creator>Dinesh Kukreja</dc:creator>
  <cp:lastModifiedBy>Dinesh Kukreja</cp:lastModifiedBy>
  <cp:revision>1</cp:revision>
  <dcterms:created xsi:type="dcterms:W3CDTF">2024-04-01T14:02:33Z</dcterms:created>
  <dcterms:modified xsi:type="dcterms:W3CDTF">2024-04-01T20:14:04Z</dcterms:modified>
</cp:coreProperties>
</file>