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9DAC4F-8B1F-4852-9299-26511D6E020A}" v="1" dt="2024-02-15T11:33:35.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53"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esh Kukreja" userId="ee1cd302-5e59-4482-b880-08b0cee10d10" providerId="ADAL" clId="{07A0795E-B5B9-49F3-85D0-A54CDEB6C153}"/>
    <pc:docChg chg="undo redo custSel addSld delSld modSld">
      <pc:chgData name="Dinesh Kukreja" userId="ee1cd302-5e59-4482-b880-08b0cee10d10" providerId="ADAL" clId="{07A0795E-B5B9-49F3-85D0-A54CDEB6C153}" dt="2023-12-21T18:01:30.185" v="4645"/>
      <pc:docMkLst>
        <pc:docMk/>
      </pc:docMkLst>
      <pc:sldChg chg="modTransition setBg">
        <pc:chgData name="Dinesh Kukreja" userId="ee1cd302-5e59-4482-b880-08b0cee10d10" providerId="ADAL" clId="{07A0795E-B5B9-49F3-85D0-A54CDEB6C153}" dt="2023-12-21T18:01:30.185" v="4645"/>
        <pc:sldMkLst>
          <pc:docMk/>
          <pc:sldMk cId="2960713846" sldId="256"/>
        </pc:sldMkLst>
      </pc:sldChg>
      <pc:sldChg chg="modSp mod">
        <pc:chgData name="Dinesh Kukreja" userId="ee1cd302-5e59-4482-b880-08b0cee10d10" providerId="ADAL" clId="{07A0795E-B5B9-49F3-85D0-A54CDEB6C153}" dt="2023-12-21T15:33:13.726" v="1533" actId="255"/>
        <pc:sldMkLst>
          <pc:docMk/>
          <pc:sldMk cId="2766206447" sldId="257"/>
        </pc:sldMkLst>
        <pc:spChg chg="mod">
          <ac:chgData name="Dinesh Kukreja" userId="ee1cd302-5e59-4482-b880-08b0cee10d10" providerId="ADAL" clId="{07A0795E-B5B9-49F3-85D0-A54CDEB6C153}" dt="2023-12-21T15:33:13.726" v="1533" actId="255"/>
          <ac:spMkLst>
            <pc:docMk/>
            <pc:sldMk cId="2766206447" sldId="257"/>
            <ac:spMk id="2" creationId="{E754D0C8-53AF-6F1B-0741-B326761C7595}"/>
          </ac:spMkLst>
        </pc:spChg>
        <pc:spChg chg="mod">
          <ac:chgData name="Dinesh Kukreja" userId="ee1cd302-5e59-4482-b880-08b0cee10d10" providerId="ADAL" clId="{07A0795E-B5B9-49F3-85D0-A54CDEB6C153}" dt="2023-12-21T11:34:41.611" v="65" actId="20577"/>
          <ac:spMkLst>
            <pc:docMk/>
            <pc:sldMk cId="2766206447" sldId="257"/>
            <ac:spMk id="3" creationId="{A8406011-A7C4-E7A9-3A73-0CC96B502F71}"/>
          </ac:spMkLst>
        </pc:spChg>
      </pc:sldChg>
      <pc:sldChg chg="addSp delSp modSp new mod setBg setClrOvrMap">
        <pc:chgData name="Dinesh Kukreja" userId="ee1cd302-5e59-4482-b880-08b0cee10d10" providerId="ADAL" clId="{07A0795E-B5B9-49F3-85D0-A54CDEB6C153}" dt="2023-12-21T15:33:07.768" v="1532" actId="255"/>
        <pc:sldMkLst>
          <pc:docMk/>
          <pc:sldMk cId="3332278270" sldId="258"/>
        </pc:sldMkLst>
        <pc:spChg chg="mod ord">
          <ac:chgData name="Dinesh Kukreja" userId="ee1cd302-5e59-4482-b880-08b0cee10d10" providerId="ADAL" clId="{07A0795E-B5B9-49F3-85D0-A54CDEB6C153}" dt="2023-12-21T15:33:07.768" v="1532" actId="255"/>
          <ac:spMkLst>
            <pc:docMk/>
            <pc:sldMk cId="3332278270" sldId="258"/>
            <ac:spMk id="2" creationId="{E7C810B9-BD58-8238-56D2-E5369F6EC301}"/>
          </ac:spMkLst>
        </pc:spChg>
        <pc:spChg chg="del">
          <ac:chgData name="Dinesh Kukreja" userId="ee1cd302-5e59-4482-b880-08b0cee10d10" providerId="ADAL" clId="{07A0795E-B5B9-49F3-85D0-A54CDEB6C153}" dt="2023-12-21T11:36:28.885" v="66" actId="931"/>
          <ac:spMkLst>
            <pc:docMk/>
            <pc:sldMk cId="3332278270" sldId="258"/>
            <ac:spMk id="3" creationId="{E1724E60-B06F-F278-2D4A-79B3967E3C38}"/>
          </ac:spMkLst>
        </pc:spChg>
        <pc:spChg chg="add del">
          <ac:chgData name="Dinesh Kukreja" userId="ee1cd302-5e59-4482-b880-08b0cee10d10" providerId="ADAL" clId="{07A0795E-B5B9-49F3-85D0-A54CDEB6C153}" dt="2023-12-21T13:46:04.266" v="781"/>
          <ac:spMkLst>
            <pc:docMk/>
            <pc:sldMk cId="3332278270" sldId="258"/>
            <ac:spMk id="6" creationId="{935BF84E-97EE-55CC-1187-62CF76182628}"/>
          </ac:spMkLst>
        </pc:spChg>
        <pc:spChg chg="add del">
          <ac:chgData name="Dinesh Kukreja" userId="ee1cd302-5e59-4482-b880-08b0cee10d10" providerId="ADAL" clId="{07A0795E-B5B9-49F3-85D0-A54CDEB6C153}" dt="2023-12-21T13:46:12.138" v="785"/>
          <ac:spMkLst>
            <pc:docMk/>
            <pc:sldMk cId="3332278270" sldId="258"/>
            <ac:spMk id="7" creationId="{B7F2F590-31B2-521A-17BE-E2DD042AC734}"/>
          </ac:spMkLst>
        </pc:spChg>
        <pc:spChg chg="add del mod">
          <ac:chgData name="Dinesh Kukreja" userId="ee1cd302-5e59-4482-b880-08b0cee10d10" providerId="ADAL" clId="{07A0795E-B5B9-49F3-85D0-A54CDEB6C153}" dt="2023-12-21T13:46:11.665" v="784"/>
          <ac:spMkLst>
            <pc:docMk/>
            <pc:sldMk cId="3332278270" sldId="258"/>
            <ac:spMk id="8" creationId="{90C791C6-BF1F-7AE4-CA80-3201A29B8EF5}"/>
          </ac:spMkLst>
        </pc:spChg>
        <pc:spChg chg="add del">
          <ac:chgData name="Dinesh Kukreja" userId="ee1cd302-5e59-4482-b880-08b0cee10d10" providerId="ADAL" clId="{07A0795E-B5B9-49F3-85D0-A54CDEB6C153}" dt="2023-12-21T11:36:58.581" v="72" actId="26606"/>
          <ac:spMkLst>
            <pc:docMk/>
            <pc:sldMk cId="3332278270" sldId="258"/>
            <ac:spMk id="9" creationId="{8B02D019-9E80-BD84-B920-C5B97E568857}"/>
          </ac:spMkLst>
        </pc:spChg>
        <pc:spChg chg="add del">
          <ac:chgData name="Dinesh Kukreja" userId="ee1cd302-5e59-4482-b880-08b0cee10d10" providerId="ADAL" clId="{07A0795E-B5B9-49F3-85D0-A54CDEB6C153}" dt="2023-12-21T13:46:16.195" v="789"/>
          <ac:spMkLst>
            <pc:docMk/>
            <pc:sldMk cId="3332278270" sldId="258"/>
            <ac:spMk id="10" creationId="{3076413F-FBCE-9A2E-09F0-66785B65DAD8}"/>
          </ac:spMkLst>
        </pc:spChg>
        <pc:spChg chg="add del mod">
          <ac:chgData name="Dinesh Kukreja" userId="ee1cd302-5e59-4482-b880-08b0cee10d10" providerId="ADAL" clId="{07A0795E-B5B9-49F3-85D0-A54CDEB6C153}" dt="2023-12-21T13:48:00.282" v="803" actId="21"/>
          <ac:spMkLst>
            <pc:docMk/>
            <pc:sldMk cId="3332278270" sldId="258"/>
            <ac:spMk id="11" creationId="{FC99A501-5C04-0725-A6FE-FACA38AC4FB9}"/>
          </ac:spMkLst>
        </pc:spChg>
        <pc:spChg chg="add del">
          <ac:chgData name="Dinesh Kukreja" userId="ee1cd302-5e59-4482-b880-08b0cee10d10" providerId="ADAL" clId="{07A0795E-B5B9-49F3-85D0-A54CDEB6C153}" dt="2023-12-21T11:36:58.581" v="72" actId="26606"/>
          <ac:spMkLst>
            <pc:docMk/>
            <pc:sldMk cId="3332278270" sldId="258"/>
            <ac:spMk id="12" creationId="{311973C2-EB8B-452A-A698-4A252FD3AE28}"/>
          </ac:spMkLst>
        </pc:spChg>
        <pc:spChg chg="add del">
          <ac:chgData name="Dinesh Kukreja" userId="ee1cd302-5e59-4482-b880-08b0cee10d10" providerId="ADAL" clId="{07A0795E-B5B9-49F3-85D0-A54CDEB6C153}" dt="2023-12-21T11:36:58.581" v="72" actId="26606"/>
          <ac:spMkLst>
            <pc:docMk/>
            <pc:sldMk cId="3332278270" sldId="258"/>
            <ac:spMk id="14" creationId="{10162E77-11AD-44A7-84EC-40C59EEFBD2E}"/>
          </ac:spMkLst>
        </pc:spChg>
        <pc:spChg chg="add del">
          <ac:chgData name="Dinesh Kukreja" userId="ee1cd302-5e59-4482-b880-08b0cee10d10" providerId="ADAL" clId="{07A0795E-B5B9-49F3-85D0-A54CDEB6C153}" dt="2023-12-21T11:37:11.483" v="74" actId="26606"/>
          <ac:spMkLst>
            <pc:docMk/>
            <pc:sldMk cId="3332278270" sldId="258"/>
            <ac:spMk id="19" creationId="{08B35C0E-FEEB-3A38-5660-227543ACD9EB}"/>
          </ac:spMkLst>
        </pc:spChg>
        <pc:spChg chg="add del">
          <ac:chgData name="Dinesh Kukreja" userId="ee1cd302-5e59-4482-b880-08b0cee10d10" providerId="ADAL" clId="{07A0795E-B5B9-49F3-85D0-A54CDEB6C153}" dt="2023-12-21T11:37:11.483" v="74" actId="26606"/>
          <ac:spMkLst>
            <pc:docMk/>
            <pc:sldMk cId="3332278270" sldId="258"/>
            <ac:spMk id="20" creationId="{C609E9FA-BDDE-45C4-8F5E-974D4208D2EA}"/>
          </ac:spMkLst>
        </pc:spChg>
        <pc:spChg chg="add del">
          <ac:chgData name="Dinesh Kukreja" userId="ee1cd302-5e59-4482-b880-08b0cee10d10" providerId="ADAL" clId="{07A0795E-B5B9-49F3-85D0-A54CDEB6C153}" dt="2023-12-21T11:37:11.483" v="74" actId="26606"/>
          <ac:spMkLst>
            <pc:docMk/>
            <pc:sldMk cId="3332278270" sldId="258"/>
            <ac:spMk id="21" creationId="{7737E529-E43B-4948-B3C4-7F6B806FCCFD}"/>
          </ac:spMkLst>
        </pc:spChg>
        <pc:spChg chg="add del">
          <ac:chgData name="Dinesh Kukreja" userId="ee1cd302-5e59-4482-b880-08b0cee10d10" providerId="ADAL" clId="{07A0795E-B5B9-49F3-85D0-A54CDEB6C153}" dt="2023-12-21T11:37:13.511" v="76" actId="26606"/>
          <ac:spMkLst>
            <pc:docMk/>
            <pc:sldMk cId="3332278270" sldId="258"/>
            <ac:spMk id="23" creationId="{E68FFDD2-0031-4BB1-BBE0-655DB04E8B6A}"/>
          </ac:spMkLst>
        </pc:spChg>
        <pc:spChg chg="add del">
          <ac:chgData name="Dinesh Kukreja" userId="ee1cd302-5e59-4482-b880-08b0cee10d10" providerId="ADAL" clId="{07A0795E-B5B9-49F3-85D0-A54CDEB6C153}" dt="2023-12-21T11:37:13.511" v="76" actId="26606"/>
          <ac:spMkLst>
            <pc:docMk/>
            <pc:sldMk cId="3332278270" sldId="258"/>
            <ac:spMk id="24" creationId="{AB737C5D-A080-46FC-A853-72857762C0E4}"/>
          </ac:spMkLst>
        </pc:spChg>
        <pc:spChg chg="add del">
          <ac:chgData name="Dinesh Kukreja" userId="ee1cd302-5e59-4482-b880-08b0cee10d10" providerId="ADAL" clId="{07A0795E-B5B9-49F3-85D0-A54CDEB6C153}" dt="2023-12-21T11:37:13.511" v="76" actId="26606"/>
          <ac:spMkLst>
            <pc:docMk/>
            <pc:sldMk cId="3332278270" sldId="258"/>
            <ac:spMk id="25" creationId="{AD46AD09-B634-EC66-DC28-B6FE9F1111FE}"/>
          </ac:spMkLst>
        </pc:spChg>
        <pc:spChg chg="add del">
          <ac:chgData name="Dinesh Kukreja" userId="ee1cd302-5e59-4482-b880-08b0cee10d10" providerId="ADAL" clId="{07A0795E-B5B9-49F3-85D0-A54CDEB6C153}" dt="2023-12-21T11:37:13.511" v="76" actId="26606"/>
          <ac:spMkLst>
            <pc:docMk/>
            <pc:sldMk cId="3332278270" sldId="258"/>
            <ac:spMk id="26" creationId="{93D9690C-472F-43F9-842A-94EFD7895C68}"/>
          </ac:spMkLst>
        </pc:spChg>
        <pc:spChg chg="add del">
          <ac:chgData name="Dinesh Kukreja" userId="ee1cd302-5e59-4482-b880-08b0cee10d10" providerId="ADAL" clId="{07A0795E-B5B9-49F3-85D0-A54CDEB6C153}" dt="2023-12-21T11:37:29.717" v="79" actId="26606"/>
          <ac:spMkLst>
            <pc:docMk/>
            <pc:sldMk cId="3332278270" sldId="258"/>
            <ac:spMk id="28" creationId="{52ABB703-2B0E-4C3B-B4A2-F3973548E561}"/>
          </ac:spMkLst>
        </pc:spChg>
        <pc:spChg chg="add del mod">
          <ac:chgData name="Dinesh Kukreja" userId="ee1cd302-5e59-4482-b880-08b0cee10d10" providerId="ADAL" clId="{07A0795E-B5B9-49F3-85D0-A54CDEB6C153}" dt="2023-12-21T14:05:53.941" v="1089" actId="26606"/>
          <ac:spMkLst>
            <pc:docMk/>
            <pc:sldMk cId="3332278270" sldId="258"/>
            <ac:spMk id="30" creationId="{4596B30B-78CC-822C-FA94-309E80D87FBD}"/>
          </ac:spMkLst>
        </pc:spChg>
        <pc:spChg chg="add del">
          <ac:chgData name="Dinesh Kukreja" userId="ee1cd302-5e59-4482-b880-08b0cee10d10" providerId="ADAL" clId="{07A0795E-B5B9-49F3-85D0-A54CDEB6C153}" dt="2023-12-21T11:37:29.717" v="79" actId="26606"/>
          <ac:spMkLst>
            <pc:docMk/>
            <pc:sldMk cId="3332278270" sldId="258"/>
            <ac:spMk id="31" creationId="{E95DA498-D9A2-4DA9-B9DA-B3776E08CF7E}"/>
          </ac:spMkLst>
        </pc:spChg>
        <pc:spChg chg="add del">
          <ac:chgData name="Dinesh Kukreja" userId="ee1cd302-5e59-4482-b880-08b0cee10d10" providerId="ADAL" clId="{07A0795E-B5B9-49F3-85D0-A54CDEB6C153}" dt="2023-12-21T11:37:29.717" v="79" actId="26606"/>
          <ac:spMkLst>
            <pc:docMk/>
            <pc:sldMk cId="3332278270" sldId="258"/>
            <ac:spMk id="32" creationId="{82A73093-4B9D-420D-B17E-52293703A1D4}"/>
          </ac:spMkLst>
        </pc:spChg>
        <pc:spChg chg="add">
          <ac:chgData name="Dinesh Kukreja" userId="ee1cd302-5e59-4482-b880-08b0cee10d10" providerId="ADAL" clId="{07A0795E-B5B9-49F3-85D0-A54CDEB6C153}" dt="2023-12-21T11:37:29.717" v="79" actId="26606"/>
          <ac:spMkLst>
            <pc:docMk/>
            <pc:sldMk cId="3332278270" sldId="258"/>
            <ac:spMk id="39" creationId="{154480E5-678B-478F-9170-46502C5FB3E3}"/>
          </ac:spMkLst>
        </pc:spChg>
        <pc:spChg chg="add">
          <ac:chgData name="Dinesh Kukreja" userId="ee1cd302-5e59-4482-b880-08b0cee10d10" providerId="ADAL" clId="{07A0795E-B5B9-49F3-85D0-A54CDEB6C153}" dt="2023-12-21T11:37:29.717" v="79" actId="26606"/>
          <ac:spMkLst>
            <pc:docMk/>
            <pc:sldMk cId="3332278270" sldId="258"/>
            <ac:spMk id="41" creationId="{B598D875-841B-47A7-B4C8-237DBCE2FBC7}"/>
          </ac:spMkLst>
        </pc:spChg>
        <pc:graphicFrameChg chg="add del">
          <ac:chgData name="Dinesh Kukreja" userId="ee1cd302-5e59-4482-b880-08b0cee10d10" providerId="ADAL" clId="{07A0795E-B5B9-49F3-85D0-A54CDEB6C153}" dt="2023-12-21T14:03:37.063" v="1060" actId="26606"/>
          <ac:graphicFrameMkLst>
            <pc:docMk/>
            <pc:sldMk cId="3332278270" sldId="258"/>
            <ac:graphicFrameMk id="43" creationId="{F947430A-7A18-3349-F4C2-0384C074B500}"/>
          </ac:graphicFrameMkLst>
        </pc:graphicFrameChg>
        <pc:graphicFrameChg chg="add del">
          <ac:chgData name="Dinesh Kukreja" userId="ee1cd302-5e59-4482-b880-08b0cee10d10" providerId="ADAL" clId="{07A0795E-B5B9-49F3-85D0-A54CDEB6C153}" dt="2023-12-21T14:05:16.930" v="1082" actId="26606"/>
          <ac:graphicFrameMkLst>
            <pc:docMk/>
            <pc:sldMk cId="3332278270" sldId="258"/>
            <ac:graphicFrameMk id="44" creationId="{AD15BFB4-FAA8-502A-CC90-E13F34DFB882}"/>
          </ac:graphicFrameMkLst>
        </pc:graphicFrameChg>
        <pc:graphicFrameChg chg="add del">
          <ac:chgData name="Dinesh Kukreja" userId="ee1cd302-5e59-4482-b880-08b0cee10d10" providerId="ADAL" clId="{07A0795E-B5B9-49F3-85D0-A54CDEB6C153}" dt="2023-12-21T14:03:47.656" v="1062" actId="26606"/>
          <ac:graphicFrameMkLst>
            <pc:docMk/>
            <pc:sldMk cId="3332278270" sldId="258"/>
            <ac:graphicFrameMk id="45" creationId="{926E1939-6BCE-65A4-BC59-664E1623BE20}"/>
          </ac:graphicFrameMkLst>
        </pc:graphicFrameChg>
        <pc:graphicFrameChg chg="add del">
          <ac:chgData name="Dinesh Kukreja" userId="ee1cd302-5e59-4482-b880-08b0cee10d10" providerId="ADAL" clId="{07A0795E-B5B9-49F3-85D0-A54CDEB6C153}" dt="2023-12-21T14:05:19.462" v="1084" actId="26606"/>
          <ac:graphicFrameMkLst>
            <pc:docMk/>
            <pc:sldMk cId="3332278270" sldId="258"/>
            <ac:graphicFrameMk id="46" creationId="{C93A0341-EB34-8E94-26D4-BB99E4F2F5F4}"/>
          </ac:graphicFrameMkLst>
        </pc:graphicFrameChg>
        <pc:graphicFrameChg chg="add del">
          <ac:chgData name="Dinesh Kukreja" userId="ee1cd302-5e59-4482-b880-08b0cee10d10" providerId="ADAL" clId="{07A0795E-B5B9-49F3-85D0-A54CDEB6C153}" dt="2023-12-21T14:03:53.546" v="1064" actId="26606"/>
          <ac:graphicFrameMkLst>
            <pc:docMk/>
            <pc:sldMk cId="3332278270" sldId="258"/>
            <ac:graphicFrameMk id="47" creationId="{BAD9EEED-D822-029E-B25A-24FDDABE3537}"/>
          </ac:graphicFrameMkLst>
        </pc:graphicFrameChg>
        <pc:graphicFrameChg chg="add del">
          <ac:chgData name="Dinesh Kukreja" userId="ee1cd302-5e59-4482-b880-08b0cee10d10" providerId="ADAL" clId="{07A0795E-B5B9-49F3-85D0-A54CDEB6C153}" dt="2023-12-21T14:05:51.172" v="1086" actId="26606"/>
          <ac:graphicFrameMkLst>
            <pc:docMk/>
            <pc:sldMk cId="3332278270" sldId="258"/>
            <ac:graphicFrameMk id="48" creationId="{11A50E9A-7460-3BCB-9C00-787D9C97D40A}"/>
          </ac:graphicFrameMkLst>
        </pc:graphicFrameChg>
        <pc:graphicFrameChg chg="add del">
          <ac:chgData name="Dinesh Kukreja" userId="ee1cd302-5e59-4482-b880-08b0cee10d10" providerId="ADAL" clId="{07A0795E-B5B9-49F3-85D0-A54CDEB6C153}" dt="2023-12-21T14:03:54.923" v="1066" actId="26606"/>
          <ac:graphicFrameMkLst>
            <pc:docMk/>
            <pc:sldMk cId="3332278270" sldId="258"/>
            <ac:graphicFrameMk id="49" creationId="{926E1939-6BCE-65A4-BC59-664E1623BE20}"/>
          </ac:graphicFrameMkLst>
        </pc:graphicFrameChg>
        <pc:graphicFrameChg chg="add del">
          <ac:chgData name="Dinesh Kukreja" userId="ee1cd302-5e59-4482-b880-08b0cee10d10" providerId="ADAL" clId="{07A0795E-B5B9-49F3-85D0-A54CDEB6C153}" dt="2023-12-21T14:05:53.892" v="1088" actId="26606"/>
          <ac:graphicFrameMkLst>
            <pc:docMk/>
            <pc:sldMk cId="3332278270" sldId="258"/>
            <ac:graphicFrameMk id="50" creationId="{C93A0341-EB34-8E94-26D4-BB99E4F2F5F4}"/>
          </ac:graphicFrameMkLst>
        </pc:graphicFrameChg>
        <pc:graphicFrameChg chg="add del">
          <ac:chgData name="Dinesh Kukreja" userId="ee1cd302-5e59-4482-b880-08b0cee10d10" providerId="ADAL" clId="{07A0795E-B5B9-49F3-85D0-A54CDEB6C153}" dt="2023-12-21T14:03:59.266" v="1068" actId="26606"/>
          <ac:graphicFrameMkLst>
            <pc:docMk/>
            <pc:sldMk cId="3332278270" sldId="258"/>
            <ac:graphicFrameMk id="51" creationId="{59C6F326-ECEA-4D7D-C756-DBA915EFA2DC}"/>
          </ac:graphicFrameMkLst>
        </pc:graphicFrameChg>
        <pc:graphicFrameChg chg="add mod modGraphic">
          <ac:chgData name="Dinesh Kukreja" userId="ee1cd302-5e59-4482-b880-08b0cee10d10" providerId="ADAL" clId="{07A0795E-B5B9-49F3-85D0-A54CDEB6C153}" dt="2023-12-21T14:10:26.427" v="1121" actId="207"/>
          <ac:graphicFrameMkLst>
            <pc:docMk/>
            <pc:sldMk cId="3332278270" sldId="258"/>
            <ac:graphicFrameMk id="52" creationId="{11A50E9A-7460-3BCB-9C00-787D9C97D40A}"/>
          </ac:graphicFrameMkLst>
        </pc:graphicFrameChg>
        <pc:graphicFrameChg chg="add del">
          <ac:chgData name="Dinesh Kukreja" userId="ee1cd302-5e59-4482-b880-08b0cee10d10" providerId="ADAL" clId="{07A0795E-B5B9-49F3-85D0-A54CDEB6C153}" dt="2023-12-21T14:04:00.383" v="1070" actId="26606"/>
          <ac:graphicFrameMkLst>
            <pc:docMk/>
            <pc:sldMk cId="3332278270" sldId="258"/>
            <ac:graphicFrameMk id="53" creationId="{926E1939-6BCE-65A4-BC59-664E1623BE20}"/>
          </ac:graphicFrameMkLst>
        </pc:graphicFrameChg>
        <pc:graphicFrameChg chg="add del">
          <ac:chgData name="Dinesh Kukreja" userId="ee1cd302-5e59-4482-b880-08b0cee10d10" providerId="ADAL" clId="{07A0795E-B5B9-49F3-85D0-A54CDEB6C153}" dt="2023-12-21T14:04:02.373" v="1072" actId="26606"/>
          <ac:graphicFrameMkLst>
            <pc:docMk/>
            <pc:sldMk cId="3332278270" sldId="258"/>
            <ac:graphicFrameMk id="55" creationId="{BAD9EEED-D822-029E-B25A-24FDDABE3537}"/>
          </ac:graphicFrameMkLst>
        </pc:graphicFrameChg>
        <pc:graphicFrameChg chg="add del">
          <ac:chgData name="Dinesh Kukreja" userId="ee1cd302-5e59-4482-b880-08b0cee10d10" providerId="ADAL" clId="{07A0795E-B5B9-49F3-85D0-A54CDEB6C153}" dt="2023-12-21T14:04:04.539" v="1074" actId="26606"/>
          <ac:graphicFrameMkLst>
            <pc:docMk/>
            <pc:sldMk cId="3332278270" sldId="258"/>
            <ac:graphicFrameMk id="57" creationId="{F947430A-7A18-3349-F4C2-0384C074B500}"/>
          </ac:graphicFrameMkLst>
        </pc:graphicFrameChg>
        <pc:graphicFrameChg chg="add del">
          <ac:chgData name="Dinesh Kukreja" userId="ee1cd302-5e59-4482-b880-08b0cee10d10" providerId="ADAL" clId="{07A0795E-B5B9-49F3-85D0-A54CDEB6C153}" dt="2023-12-21T14:04:12.327" v="1078" actId="26606"/>
          <ac:graphicFrameMkLst>
            <pc:docMk/>
            <pc:sldMk cId="3332278270" sldId="258"/>
            <ac:graphicFrameMk id="59" creationId="{BAD9EEED-D822-029E-B25A-24FDDABE3537}"/>
          </ac:graphicFrameMkLst>
        </pc:graphicFrameChg>
        <pc:picChg chg="add del mod">
          <ac:chgData name="Dinesh Kukreja" userId="ee1cd302-5e59-4482-b880-08b0cee10d10" providerId="ADAL" clId="{07A0795E-B5B9-49F3-85D0-A54CDEB6C153}" dt="2023-12-21T13:46:57.113" v="795" actId="21"/>
          <ac:picMkLst>
            <pc:docMk/>
            <pc:sldMk cId="3332278270" sldId="258"/>
            <ac:picMk id="5" creationId="{C98E2D88-FB35-3C3E-C04B-CCDB20C99E0E}"/>
          </ac:picMkLst>
        </pc:picChg>
        <pc:picChg chg="add mod">
          <ac:chgData name="Dinesh Kukreja" userId="ee1cd302-5e59-4482-b880-08b0cee10d10" providerId="ADAL" clId="{07A0795E-B5B9-49F3-85D0-A54CDEB6C153}" dt="2023-12-21T14:07:48.706" v="1098" actId="1076"/>
          <ac:picMkLst>
            <pc:docMk/>
            <pc:sldMk cId="3332278270" sldId="258"/>
            <ac:picMk id="13" creationId="{A7094625-5AF2-A63C-9F91-3CABD0291F10}"/>
          </ac:picMkLst>
        </pc:picChg>
        <pc:picChg chg="add mod">
          <ac:chgData name="Dinesh Kukreja" userId="ee1cd302-5e59-4482-b880-08b0cee10d10" providerId="ADAL" clId="{07A0795E-B5B9-49F3-85D0-A54CDEB6C153}" dt="2023-12-21T14:06:33.670" v="1090" actId="27614"/>
          <ac:picMkLst>
            <pc:docMk/>
            <pc:sldMk cId="3332278270" sldId="258"/>
            <ac:picMk id="17" creationId="{64E403C6-12DF-78C7-D53A-EE2466E7318B}"/>
          </ac:picMkLst>
        </pc:picChg>
        <pc:picChg chg="add del">
          <ac:chgData name="Dinesh Kukreja" userId="ee1cd302-5e59-4482-b880-08b0cee10d10" providerId="ADAL" clId="{07A0795E-B5B9-49F3-85D0-A54CDEB6C153}" dt="2023-12-21T13:46:04.266" v="781"/>
          <ac:picMkLst>
            <pc:docMk/>
            <pc:sldMk cId="3332278270" sldId="258"/>
            <ac:picMk id="1026" creationId="{2EA4292A-271C-A445-C131-A72F86AC3E64}"/>
          </ac:picMkLst>
        </pc:picChg>
        <pc:picChg chg="add del">
          <ac:chgData name="Dinesh Kukreja" userId="ee1cd302-5e59-4482-b880-08b0cee10d10" providerId="ADAL" clId="{07A0795E-B5B9-49F3-85D0-A54CDEB6C153}" dt="2023-12-21T13:46:12.138" v="785"/>
          <ac:picMkLst>
            <pc:docMk/>
            <pc:sldMk cId="3332278270" sldId="258"/>
            <ac:picMk id="1028" creationId="{8FA56FF3-0972-1040-CE23-40A4E842A84E}"/>
          </ac:picMkLst>
        </pc:picChg>
        <pc:picChg chg="add del mod">
          <ac:chgData name="Dinesh Kukreja" userId="ee1cd302-5e59-4482-b880-08b0cee10d10" providerId="ADAL" clId="{07A0795E-B5B9-49F3-85D0-A54CDEB6C153}" dt="2023-12-21T13:46:11.665" v="784"/>
          <ac:picMkLst>
            <pc:docMk/>
            <pc:sldMk cId="3332278270" sldId="258"/>
            <ac:picMk id="1030" creationId="{97C765B8-704A-436F-8974-C8471B793935}"/>
          </ac:picMkLst>
        </pc:picChg>
        <pc:picChg chg="add del">
          <ac:chgData name="Dinesh Kukreja" userId="ee1cd302-5e59-4482-b880-08b0cee10d10" providerId="ADAL" clId="{07A0795E-B5B9-49F3-85D0-A54CDEB6C153}" dt="2023-12-21T13:46:16.195" v="789"/>
          <ac:picMkLst>
            <pc:docMk/>
            <pc:sldMk cId="3332278270" sldId="258"/>
            <ac:picMk id="1032" creationId="{7F52E836-4104-3A03-9EFB-3BFAA619E796}"/>
          </ac:picMkLst>
        </pc:picChg>
        <pc:picChg chg="add del mod">
          <ac:chgData name="Dinesh Kukreja" userId="ee1cd302-5e59-4482-b880-08b0cee10d10" providerId="ADAL" clId="{07A0795E-B5B9-49F3-85D0-A54CDEB6C153}" dt="2023-12-21T13:47:02.460" v="796" actId="21"/>
          <ac:picMkLst>
            <pc:docMk/>
            <pc:sldMk cId="3332278270" sldId="258"/>
            <ac:picMk id="1034" creationId="{90EC3190-61D3-6E22-3E92-4EDCEECED65E}"/>
          </ac:picMkLst>
        </pc:picChg>
        <pc:cxnChg chg="add del">
          <ac:chgData name="Dinesh Kukreja" userId="ee1cd302-5e59-4482-b880-08b0cee10d10" providerId="ADAL" clId="{07A0795E-B5B9-49F3-85D0-A54CDEB6C153}" dt="2023-12-21T11:36:58.581" v="72" actId="26606"/>
          <ac:cxnSpMkLst>
            <pc:docMk/>
            <pc:sldMk cId="3332278270" sldId="258"/>
            <ac:cxnSpMk id="16" creationId="{5AB158E9-1B40-4CD6-95F0-95CA11DF7B7A}"/>
          </ac:cxnSpMkLst>
        </pc:cxnChg>
        <pc:cxnChg chg="add del">
          <ac:chgData name="Dinesh Kukreja" userId="ee1cd302-5e59-4482-b880-08b0cee10d10" providerId="ADAL" clId="{07A0795E-B5B9-49F3-85D0-A54CDEB6C153}" dt="2023-12-21T11:37:11.483" v="74" actId="26606"/>
          <ac:cxnSpMkLst>
            <pc:docMk/>
            <pc:sldMk cId="3332278270" sldId="258"/>
            <ac:cxnSpMk id="18" creationId="{45549E29-E797-4A00-B030-3AB01640CFDC}"/>
          </ac:cxnSpMkLst>
        </pc:cxnChg>
        <pc:cxnChg chg="add del">
          <ac:chgData name="Dinesh Kukreja" userId="ee1cd302-5e59-4482-b880-08b0cee10d10" providerId="ADAL" clId="{07A0795E-B5B9-49F3-85D0-A54CDEB6C153}" dt="2023-12-21T11:37:29.717" v="79" actId="26606"/>
          <ac:cxnSpMkLst>
            <pc:docMk/>
            <pc:sldMk cId="3332278270" sldId="258"/>
            <ac:cxnSpMk id="29" creationId="{9C21570E-E159-49A6-9891-FA397B7A92D3}"/>
          </ac:cxnSpMkLst>
        </pc:cxnChg>
        <pc:cxnChg chg="add">
          <ac:chgData name="Dinesh Kukreja" userId="ee1cd302-5e59-4482-b880-08b0cee10d10" providerId="ADAL" clId="{07A0795E-B5B9-49F3-85D0-A54CDEB6C153}" dt="2023-12-21T11:37:29.717" v="79" actId="26606"/>
          <ac:cxnSpMkLst>
            <pc:docMk/>
            <pc:sldMk cId="3332278270" sldId="258"/>
            <ac:cxnSpMk id="37" creationId="{E9F7CBA9-9D9B-479F-AAB5-BF785971CD85}"/>
          </ac:cxnSpMkLst>
        </pc:cxnChg>
      </pc:sldChg>
      <pc:sldChg chg="addSp delSp modSp new mod setBg">
        <pc:chgData name="Dinesh Kukreja" userId="ee1cd302-5e59-4482-b880-08b0cee10d10" providerId="ADAL" clId="{07A0795E-B5B9-49F3-85D0-A54CDEB6C153}" dt="2023-12-21T16:29:52.889" v="2227" actId="255"/>
        <pc:sldMkLst>
          <pc:docMk/>
          <pc:sldMk cId="2653669734" sldId="259"/>
        </pc:sldMkLst>
        <pc:spChg chg="mod">
          <ac:chgData name="Dinesh Kukreja" userId="ee1cd302-5e59-4482-b880-08b0cee10d10" providerId="ADAL" clId="{07A0795E-B5B9-49F3-85D0-A54CDEB6C153}" dt="2023-12-21T15:18:50.709" v="1504" actId="20577"/>
          <ac:spMkLst>
            <pc:docMk/>
            <pc:sldMk cId="2653669734" sldId="259"/>
            <ac:spMk id="2" creationId="{17538117-74BB-58F1-C565-858850024A1A}"/>
          </ac:spMkLst>
        </pc:spChg>
        <pc:spChg chg="del">
          <ac:chgData name="Dinesh Kukreja" userId="ee1cd302-5e59-4482-b880-08b0cee10d10" providerId="ADAL" clId="{07A0795E-B5B9-49F3-85D0-A54CDEB6C153}" dt="2023-12-21T15:06:57.459" v="1124"/>
          <ac:spMkLst>
            <pc:docMk/>
            <pc:sldMk cId="2653669734" sldId="259"/>
            <ac:spMk id="3" creationId="{97E0E309-7DFC-CA41-01BA-1256BC9D6DB5}"/>
          </ac:spMkLst>
        </pc:spChg>
        <pc:spChg chg="add mod">
          <ac:chgData name="Dinesh Kukreja" userId="ee1cd302-5e59-4482-b880-08b0cee10d10" providerId="ADAL" clId="{07A0795E-B5B9-49F3-85D0-A54CDEB6C153}" dt="2023-12-21T15:31:54.680" v="1517" actId="255"/>
          <ac:spMkLst>
            <pc:docMk/>
            <pc:sldMk cId="2653669734" sldId="259"/>
            <ac:spMk id="6" creationId="{CB1A5FED-A8CF-6CD5-0AF9-7B906B29851D}"/>
          </ac:spMkLst>
        </pc:spChg>
        <pc:spChg chg="add del">
          <ac:chgData name="Dinesh Kukreja" userId="ee1cd302-5e59-4482-b880-08b0cee10d10" providerId="ADAL" clId="{07A0795E-B5B9-49F3-85D0-A54CDEB6C153}" dt="2023-12-21T15:17:50.839" v="1480" actId="26606"/>
          <ac:spMkLst>
            <pc:docMk/>
            <pc:sldMk cId="2653669734" sldId="259"/>
            <ac:spMk id="12" creationId="{284B70D5-875B-433D-BDBD-1522A85D6C1D}"/>
          </ac:spMkLst>
        </pc:spChg>
        <pc:spChg chg="add del">
          <ac:chgData name="Dinesh Kukreja" userId="ee1cd302-5e59-4482-b880-08b0cee10d10" providerId="ADAL" clId="{07A0795E-B5B9-49F3-85D0-A54CDEB6C153}" dt="2023-12-21T15:17:50.839" v="1480" actId="26606"/>
          <ac:spMkLst>
            <pc:docMk/>
            <pc:sldMk cId="2653669734" sldId="259"/>
            <ac:spMk id="16" creationId="{1E299956-A9E7-4FC1-A0B1-D590CA9730E8}"/>
          </ac:spMkLst>
        </pc:spChg>
        <pc:spChg chg="add del">
          <ac:chgData name="Dinesh Kukreja" userId="ee1cd302-5e59-4482-b880-08b0cee10d10" providerId="ADAL" clId="{07A0795E-B5B9-49F3-85D0-A54CDEB6C153}" dt="2023-12-21T15:17:50.839" v="1480" actId="26606"/>
          <ac:spMkLst>
            <pc:docMk/>
            <pc:sldMk cId="2653669734" sldId="259"/>
            <ac:spMk id="18" creationId="{17FC539C-B783-4B03-9F9E-D13430F3F64F}"/>
          </ac:spMkLst>
        </pc:spChg>
        <pc:spChg chg="add del">
          <ac:chgData name="Dinesh Kukreja" userId="ee1cd302-5e59-4482-b880-08b0cee10d10" providerId="ADAL" clId="{07A0795E-B5B9-49F3-85D0-A54CDEB6C153}" dt="2023-12-21T15:17:54.065" v="1483" actId="26606"/>
          <ac:spMkLst>
            <pc:docMk/>
            <pc:sldMk cId="2653669734" sldId="259"/>
            <ac:spMk id="20" creationId="{C33BF9DD-8A45-4EEE-B231-0A14D322E5F9}"/>
          </ac:spMkLst>
        </pc:spChg>
        <pc:spChg chg="add del">
          <ac:chgData name="Dinesh Kukreja" userId="ee1cd302-5e59-4482-b880-08b0cee10d10" providerId="ADAL" clId="{07A0795E-B5B9-49F3-85D0-A54CDEB6C153}" dt="2023-12-21T15:17:54.065" v="1483" actId="26606"/>
          <ac:spMkLst>
            <pc:docMk/>
            <pc:sldMk cId="2653669734" sldId="259"/>
            <ac:spMk id="22" creationId="{D5FBCAC9-BD8B-4F3B-AD74-EF37D4211349}"/>
          </ac:spMkLst>
        </pc:spChg>
        <pc:spChg chg="add del">
          <ac:chgData name="Dinesh Kukreja" userId="ee1cd302-5e59-4482-b880-08b0cee10d10" providerId="ADAL" clId="{07A0795E-B5B9-49F3-85D0-A54CDEB6C153}" dt="2023-12-21T15:17:54.065" v="1483" actId="26606"/>
          <ac:spMkLst>
            <pc:docMk/>
            <pc:sldMk cId="2653669734" sldId="259"/>
            <ac:spMk id="23" creationId="{9556C5A8-AD7E-4CE7-87BE-9EA3B5E1786F}"/>
          </ac:spMkLst>
        </pc:spChg>
        <pc:spChg chg="add del">
          <ac:chgData name="Dinesh Kukreja" userId="ee1cd302-5e59-4482-b880-08b0cee10d10" providerId="ADAL" clId="{07A0795E-B5B9-49F3-85D0-A54CDEB6C153}" dt="2023-12-21T15:18:02.367" v="1486" actId="26606"/>
          <ac:spMkLst>
            <pc:docMk/>
            <pc:sldMk cId="2653669734" sldId="259"/>
            <ac:spMk id="25" creationId="{284B70D5-875B-433D-BDBD-1522A85D6C1D}"/>
          </ac:spMkLst>
        </pc:spChg>
        <pc:spChg chg="add del">
          <ac:chgData name="Dinesh Kukreja" userId="ee1cd302-5e59-4482-b880-08b0cee10d10" providerId="ADAL" clId="{07A0795E-B5B9-49F3-85D0-A54CDEB6C153}" dt="2023-12-21T15:18:02.367" v="1486" actId="26606"/>
          <ac:spMkLst>
            <pc:docMk/>
            <pc:sldMk cId="2653669734" sldId="259"/>
            <ac:spMk id="27" creationId="{1E299956-A9E7-4FC1-A0B1-D590CA9730E8}"/>
          </ac:spMkLst>
        </pc:spChg>
        <pc:spChg chg="add del">
          <ac:chgData name="Dinesh Kukreja" userId="ee1cd302-5e59-4482-b880-08b0cee10d10" providerId="ADAL" clId="{07A0795E-B5B9-49F3-85D0-A54CDEB6C153}" dt="2023-12-21T15:18:02.367" v="1486" actId="26606"/>
          <ac:spMkLst>
            <pc:docMk/>
            <pc:sldMk cId="2653669734" sldId="259"/>
            <ac:spMk id="28" creationId="{17FC539C-B783-4B03-9F9E-D13430F3F64F}"/>
          </ac:spMkLst>
        </pc:spChg>
        <pc:spChg chg="add del">
          <ac:chgData name="Dinesh Kukreja" userId="ee1cd302-5e59-4482-b880-08b0cee10d10" providerId="ADAL" clId="{07A0795E-B5B9-49F3-85D0-A54CDEB6C153}" dt="2023-12-21T15:18:23.372" v="1491" actId="26606"/>
          <ac:spMkLst>
            <pc:docMk/>
            <pc:sldMk cId="2653669734" sldId="259"/>
            <ac:spMk id="30" creationId="{52ABB703-2B0E-4C3B-B4A2-F3973548E561}"/>
          </ac:spMkLst>
        </pc:spChg>
        <pc:spChg chg="add del">
          <ac:chgData name="Dinesh Kukreja" userId="ee1cd302-5e59-4482-b880-08b0cee10d10" providerId="ADAL" clId="{07A0795E-B5B9-49F3-85D0-A54CDEB6C153}" dt="2023-12-21T15:18:23.372" v="1491" actId="26606"/>
          <ac:spMkLst>
            <pc:docMk/>
            <pc:sldMk cId="2653669734" sldId="259"/>
            <ac:spMk id="32" creationId="{E95DA498-D9A2-4DA9-B9DA-B3776E08CF7E}"/>
          </ac:spMkLst>
        </pc:spChg>
        <pc:spChg chg="add del">
          <ac:chgData name="Dinesh Kukreja" userId="ee1cd302-5e59-4482-b880-08b0cee10d10" providerId="ADAL" clId="{07A0795E-B5B9-49F3-85D0-A54CDEB6C153}" dt="2023-12-21T15:18:23.372" v="1491" actId="26606"/>
          <ac:spMkLst>
            <pc:docMk/>
            <pc:sldMk cId="2653669734" sldId="259"/>
            <ac:spMk id="33" creationId="{82A73093-4B9D-420D-B17E-52293703A1D4}"/>
          </ac:spMkLst>
        </pc:spChg>
        <pc:graphicFrameChg chg="add del mod">
          <ac:chgData name="Dinesh Kukreja" userId="ee1cd302-5e59-4482-b880-08b0cee10d10" providerId="ADAL" clId="{07A0795E-B5B9-49F3-85D0-A54CDEB6C153}" dt="2023-12-21T15:08:02.415" v="1130" actId="21"/>
          <ac:graphicFrameMkLst>
            <pc:docMk/>
            <pc:sldMk cId="2653669734" sldId="259"/>
            <ac:graphicFrameMk id="4" creationId="{DCC9992B-6762-E3E6-0EDB-D9A55B116054}"/>
          </ac:graphicFrameMkLst>
        </pc:graphicFrameChg>
        <pc:graphicFrameChg chg="add mod">
          <ac:chgData name="Dinesh Kukreja" userId="ee1cd302-5e59-4482-b880-08b0cee10d10" providerId="ADAL" clId="{07A0795E-B5B9-49F3-85D0-A54CDEB6C153}" dt="2023-12-21T16:29:52.889" v="2227" actId="255"/>
          <ac:graphicFrameMkLst>
            <pc:docMk/>
            <pc:sldMk cId="2653669734" sldId="259"/>
            <ac:graphicFrameMk id="7" creationId="{9D8DEA18-A96B-9167-84A2-361FE9CB6FD3}"/>
          </ac:graphicFrameMkLst>
        </pc:graphicFrameChg>
        <pc:cxnChg chg="add del">
          <ac:chgData name="Dinesh Kukreja" userId="ee1cd302-5e59-4482-b880-08b0cee10d10" providerId="ADAL" clId="{07A0795E-B5B9-49F3-85D0-A54CDEB6C153}" dt="2023-12-21T15:17:50.839" v="1480" actId="26606"/>
          <ac:cxnSpMkLst>
            <pc:docMk/>
            <pc:sldMk cId="2653669734" sldId="259"/>
            <ac:cxnSpMk id="14" creationId="{C947DF4A-614C-4B4C-8B80-E5B9D8E8CFED}"/>
          </ac:cxnSpMkLst>
        </pc:cxnChg>
        <pc:cxnChg chg="add del">
          <ac:chgData name="Dinesh Kukreja" userId="ee1cd302-5e59-4482-b880-08b0cee10d10" providerId="ADAL" clId="{07A0795E-B5B9-49F3-85D0-A54CDEB6C153}" dt="2023-12-21T15:17:54.065" v="1483" actId="26606"/>
          <ac:cxnSpMkLst>
            <pc:docMk/>
            <pc:sldMk cId="2653669734" sldId="259"/>
            <ac:cxnSpMk id="21" creationId="{9020DCC9-F851-4562-BB20-1AB3C51BFD08}"/>
          </ac:cxnSpMkLst>
        </pc:cxnChg>
        <pc:cxnChg chg="add del">
          <ac:chgData name="Dinesh Kukreja" userId="ee1cd302-5e59-4482-b880-08b0cee10d10" providerId="ADAL" clId="{07A0795E-B5B9-49F3-85D0-A54CDEB6C153}" dt="2023-12-21T15:18:02.367" v="1486" actId="26606"/>
          <ac:cxnSpMkLst>
            <pc:docMk/>
            <pc:sldMk cId="2653669734" sldId="259"/>
            <ac:cxnSpMk id="26" creationId="{C947DF4A-614C-4B4C-8B80-E5B9D8E8CFED}"/>
          </ac:cxnSpMkLst>
        </pc:cxnChg>
        <pc:cxnChg chg="add del">
          <ac:chgData name="Dinesh Kukreja" userId="ee1cd302-5e59-4482-b880-08b0cee10d10" providerId="ADAL" clId="{07A0795E-B5B9-49F3-85D0-A54CDEB6C153}" dt="2023-12-21T15:18:23.372" v="1491" actId="26606"/>
          <ac:cxnSpMkLst>
            <pc:docMk/>
            <pc:sldMk cId="2653669734" sldId="259"/>
            <ac:cxnSpMk id="31" creationId="{9C21570E-E159-49A6-9891-FA397B7A92D3}"/>
          </ac:cxnSpMkLst>
        </pc:cxnChg>
      </pc:sldChg>
      <pc:sldChg chg="addSp delSp modSp new add del mod setBg">
        <pc:chgData name="Dinesh Kukreja" userId="ee1cd302-5e59-4482-b880-08b0cee10d10" providerId="ADAL" clId="{07A0795E-B5B9-49F3-85D0-A54CDEB6C153}" dt="2023-12-21T17:49:14.550" v="3916" actId="20577"/>
        <pc:sldMkLst>
          <pc:docMk/>
          <pc:sldMk cId="2933854136" sldId="260"/>
        </pc:sldMkLst>
        <pc:spChg chg="mod">
          <ac:chgData name="Dinesh Kukreja" userId="ee1cd302-5e59-4482-b880-08b0cee10d10" providerId="ADAL" clId="{07A0795E-B5B9-49F3-85D0-A54CDEB6C153}" dt="2023-12-21T16:22:40.965" v="2210" actId="255"/>
          <ac:spMkLst>
            <pc:docMk/>
            <pc:sldMk cId="2933854136" sldId="260"/>
            <ac:spMk id="2" creationId="{00612448-23D7-0B12-37C1-7F30F1A97CAD}"/>
          </ac:spMkLst>
        </pc:spChg>
        <pc:spChg chg="add del mod">
          <ac:chgData name="Dinesh Kukreja" userId="ee1cd302-5e59-4482-b880-08b0cee10d10" providerId="ADAL" clId="{07A0795E-B5B9-49F3-85D0-A54CDEB6C153}" dt="2023-12-21T17:49:14.550" v="3916" actId="20577"/>
          <ac:spMkLst>
            <pc:docMk/>
            <pc:sldMk cId="2933854136" sldId="260"/>
            <ac:spMk id="3" creationId="{445A0B3F-F5BB-E8C8-3BA9-A3F05771BD88}"/>
          </ac:spMkLst>
        </pc:spChg>
        <pc:graphicFrameChg chg="add mod">
          <ac:chgData name="Dinesh Kukreja" userId="ee1cd302-5e59-4482-b880-08b0cee10d10" providerId="ADAL" clId="{07A0795E-B5B9-49F3-85D0-A54CDEB6C153}" dt="2023-12-21T15:31:24.252" v="1514"/>
          <ac:graphicFrameMkLst>
            <pc:docMk/>
            <pc:sldMk cId="2933854136" sldId="260"/>
            <ac:graphicFrameMk id="4" creationId="{E58FF978-94B9-5448-59DE-973C1EB8E8C5}"/>
          </ac:graphicFrameMkLst>
        </pc:graphicFrameChg>
        <pc:graphicFrameChg chg="add mod">
          <ac:chgData name="Dinesh Kukreja" userId="ee1cd302-5e59-4482-b880-08b0cee10d10" providerId="ADAL" clId="{07A0795E-B5B9-49F3-85D0-A54CDEB6C153}" dt="2023-12-21T16:30:59.313" v="2230" actId="113"/>
          <ac:graphicFrameMkLst>
            <pc:docMk/>
            <pc:sldMk cId="2933854136" sldId="260"/>
            <ac:graphicFrameMk id="5" creationId="{E58FF978-94B9-5448-59DE-973C1EB8E8C5}"/>
          </ac:graphicFrameMkLst>
        </pc:graphicFrameChg>
      </pc:sldChg>
      <pc:sldChg chg="addSp modSp new mod setBg">
        <pc:chgData name="Dinesh Kukreja" userId="ee1cd302-5e59-4482-b880-08b0cee10d10" providerId="ADAL" clId="{07A0795E-B5B9-49F3-85D0-A54CDEB6C153}" dt="2023-12-21T16:43:18.136" v="2279" actId="255"/>
        <pc:sldMkLst>
          <pc:docMk/>
          <pc:sldMk cId="125414694" sldId="261"/>
        </pc:sldMkLst>
        <pc:spChg chg="mod">
          <ac:chgData name="Dinesh Kukreja" userId="ee1cd302-5e59-4482-b880-08b0cee10d10" providerId="ADAL" clId="{07A0795E-B5B9-49F3-85D0-A54CDEB6C153}" dt="2023-12-21T16:41:09.958" v="2268" actId="14100"/>
          <ac:spMkLst>
            <pc:docMk/>
            <pc:sldMk cId="125414694" sldId="261"/>
            <ac:spMk id="2" creationId="{F5004ACF-5119-AD1E-C1C3-3A2FA7540A1A}"/>
          </ac:spMkLst>
        </pc:spChg>
        <pc:spChg chg="mod">
          <ac:chgData name="Dinesh Kukreja" userId="ee1cd302-5e59-4482-b880-08b0cee10d10" providerId="ADAL" clId="{07A0795E-B5B9-49F3-85D0-A54CDEB6C153}" dt="2023-12-21T16:43:18.136" v="2279" actId="255"/>
          <ac:spMkLst>
            <pc:docMk/>
            <pc:sldMk cId="125414694" sldId="261"/>
            <ac:spMk id="3" creationId="{AD65A3F7-C2CB-7125-0A41-F7B099782CB3}"/>
          </ac:spMkLst>
        </pc:spChg>
        <pc:spChg chg="add">
          <ac:chgData name="Dinesh Kukreja" userId="ee1cd302-5e59-4482-b880-08b0cee10d10" providerId="ADAL" clId="{07A0795E-B5B9-49F3-85D0-A54CDEB6C153}" dt="2023-12-21T16:40:42.417" v="2263" actId="26606"/>
          <ac:spMkLst>
            <pc:docMk/>
            <pc:sldMk cId="125414694" sldId="261"/>
            <ac:spMk id="9" creationId="{C33BF9DD-8A45-4EEE-B231-0A14D322E5F9}"/>
          </ac:spMkLst>
        </pc:spChg>
        <pc:spChg chg="add">
          <ac:chgData name="Dinesh Kukreja" userId="ee1cd302-5e59-4482-b880-08b0cee10d10" providerId="ADAL" clId="{07A0795E-B5B9-49F3-85D0-A54CDEB6C153}" dt="2023-12-21T16:40:42.417" v="2263" actId="26606"/>
          <ac:spMkLst>
            <pc:docMk/>
            <pc:sldMk cId="125414694" sldId="261"/>
            <ac:spMk id="13" creationId="{D5FBCAC9-BD8B-4F3B-AD74-EF37D4211349}"/>
          </ac:spMkLst>
        </pc:spChg>
        <pc:spChg chg="add">
          <ac:chgData name="Dinesh Kukreja" userId="ee1cd302-5e59-4482-b880-08b0cee10d10" providerId="ADAL" clId="{07A0795E-B5B9-49F3-85D0-A54CDEB6C153}" dt="2023-12-21T16:40:42.417" v="2263" actId="26606"/>
          <ac:spMkLst>
            <pc:docMk/>
            <pc:sldMk cId="125414694" sldId="261"/>
            <ac:spMk id="15" creationId="{9556C5A8-AD7E-4CE7-87BE-9EA3B5E1786F}"/>
          </ac:spMkLst>
        </pc:spChg>
        <pc:graphicFrameChg chg="add mod">
          <ac:chgData name="Dinesh Kukreja" userId="ee1cd302-5e59-4482-b880-08b0cee10d10" providerId="ADAL" clId="{07A0795E-B5B9-49F3-85D0-A54CDEB6C153}" dt="2023-12-21T16:42:35.002" v="2275"/>
          <ac:graphicFrameMkLst>
            <pc:docMk/>
            <pc:sldMk cId="125414694" sldId="261"/>
            <ac:graphicFrameMk id="4" creationId="{8CD05CB0-5B74-B8BA-3CA0-42CC59A774C8}"/>
          </ac:graphicFrameMkLst>
        </pc:graphicFrameChg>
        <pc:cxnChg chg="add">
          <ac:chgData name="Dinesh Kukreja" userId="ee1cd302-5e59-4482-b880-08b0cee10d10" providerId="ADAL" clId="{07A0795E-B5B9-49F3-85D0-A54CDEB6C153}" dt="2023-12-21T16:40:42.417" v="2263" actId="26606"/>
          <ac:cxnSpMkLst>
            <pc:docMk/>
            <pc:sldMk cId="125414694" sldId="261"/>
            <ac:cxnSpMk id="11" creationId="{9020DCC9-F851-4562-BB20-1AB3C51BFD08}"/>
          </ac:cxnSpMkLst>
        </pc:cxnChg>
      </pc:sldChg>
      <pc:sldChg chg="addSp modSp new mod setBg">
        <pc:chgData name="Dinesh Kukreja" userId="ee1cd302-5e59-4482-b880-08b0cee10d10" providerId="ADAL" clId="{07A0795E-B5B9-49F3-85D0-A54CDEB6C153}" dt="2023-12-21T17:17:10.043" v="2584" actId="20577"/>
        <pc:sldMkLst>
          <pc:docMk/>
          <pc:sldMk cId="635524812" sldId="262"/>
        </pc:sldMkLst>
        <pc:spChg chg="mod">
          <ac:chgData name="Dinesh Kukreja" userId="ee1cd302-5e59-4482-b880-08b0cee10d10" providerId="ADAL" clId="{07A0795E-B5B9-49F3-85D0-A54CDEB6C153}" dt="2023-12-21T17:08:43.598" v="2491" actId="14100"/>
          <ac:spMkLst>
            <pc:docMk/>
            <pc:sldMk cId="635524812" sldId="262"/>
            <ac:spMk id="2" creationId="{0B075659-C52C-1E57-971F-053CD247DC1C}"/>
          </ac:spMkLst>
        </pc:spChg>
        <pc:spChg chg="mod">
          <ac:chgData name="Dinesh Kukreja" userId="ee1cd302-5e59-4482-b880-08b0cee10d10" providerId="ADAL" clId="{07A0795E-B5B9-49F3-85D0-A54CDEB6C153}" dt="2023-12-21T17:17:10.043" v="2584" actId="20577"/>
          <ac:spMkLst>
            <pc:docMk/>
            <pc:sldMk cId="635524812" sldId="262"/>
            <ac:spMk id="3" creationId="{154CB2D1-99FC-08C3-FD43-814E620B0F45}"/>
          </ac:spMkLst>
        </pc:spChg>
        <pc:graphicFrameChg chg="add mod">
          <ac:chgData name="Dinesh Kukreja" userId="ee1cd302-5e59-4482-b880-08b0cee10d10" providerId="ADAL" clId="{07A0795E-B5B9-49F3-85D0-A54CDEB6C153}" dt="2023-12-21T17:09:07.833" v="2496" actId="113"/>
          <ac:graphicFrameMkLst>
            <pc:docMk/>
            <pc:sldMk cId="635524812" sldId="262"/>
            <ac:graphicFrameMk id="4" creationId="{BEF3D954-0ABB-61B4-A2F6-B758E74CC097}"/>
          </ac:graphicFrameMkLst>
        </pc:graphicFrameChg>
      </pc:sldChg>
      <pc:sldChg chg="addSp modSp new mod setBg">
        <pc:chgData name="Dinesh Kukreja" userId="ee1cd302-5e59-4482-b880-08b0cee10d10" providerId="ADAL" clId="{07A0795E-B5B9-49F3-85D0-A54CDEB6C153}" dt="2023-12-21T17:37:06.485" v="3231" actId="20577"/>
        <pc:sldMkLst>
          <pc:docMk/>
          <pc:sldMk cId="2732506507" sldId="263"/>
        </pc:sldMkLst>
        <pc:spChg chg="mod">
          <ac:chgData name="Dinesh Kukreja" userId="ee1cd302-5e59-4482-b880-08b0cee10d10" providerId="ADAL" clId="{07A0795E-B5B9-49F3-85D0-A54CDEB6C153}" dt="2023-12-21T17:14:36.326" v="2527" actId="1076"/>
          <ac:spMkLst>
            <pc:docMk/>
            <pc:sldMk cId="2732506507" sldId="263"/>
            <ac:spMk id="2" creationId="{72CDF129-6D95-3020-8014-75A7268E6F60}"/>
          </ac:spMkLst>
        </pc:spChg>
        <pc:spChg chg="mod">
          <ac:chgData name="Dinesh Kukreja" userId="ee1cd302-5e59-4482-b880-08b0cee10d10" providerId="ADAL" clId="{07A0795E-B5B9-49F3-85D0-A54CDEB6C153}" dt="2023-12-21T17:37:06.485" v="3231" actId="20577"/>
          <ac:spMkLst>
            <pc:docMk/>
            <pc:sldMk cId="2732506507" sldId="263"/>
            <ac:spMk id="3" creationId="{FB4D3CAE-BEDD-05B5-35F9-883677A5793C}"/>
          </ac:spMkLst>
        </pc:spChg>
        <pc:spChg chg="add">
          <ac:chgData name="Dinesh Kukreja" userId="ee1cd302-5e59-4482-b880-08b0cee10d10" providerId="ADAL" clId="{07A0795E-B5B9-49F3-85D0-A54CDEB6C153}" dt="2023-12-21T17:13:08.659" v="2513" actId="26606"/>
          <ac:spMkLst>
            <pc:docMk/>
            <pc:sldMk cId="2732506507" sldId="263"/>
            <ac:spMk id="9" creationId="{C33BF9DD-8A45-4EEE-B231-0A14D322E5F9}"/>
          </ac:spMkLst>
        </pc:spChg>
        <pc:spChg chg="add">
          <ac:chgData name="Dinesh Kukreja" userId="ee1cd302-5e59-4482-b880-08b0cee10d10" providerId="ADAL" clId="{07A0795E-B5B9-49F3-85D0-A54CDEB6C153}" dt="2023-12-21T17:13:08.659" v="2513" actId="26606"/>
          <ac:spMkLst>
            <pc:docMk/>
            <pc:sldMk cId="2732506507" sldId="263"/>
            <ac:spMk id="13" creationId="{D5FBCAC9-BD8B-4F3B-AD74-EF37D4211349}"/>
          </ac:spMkLst>
        </pc:spChg>
        <pc:spChg chg="add">
          <ac:chgData name="Dinesh Kukreja" userId="ee1cd302-5e59-4482-b880-08b0cee10d10" providerId="ADAL" clId="{07A0795E-B5B9-49F3-85D0-A54CDEB6C153}" dt="2023-12-21T17:13:08.659" v="2513" actId="26606"/>
          <ac:spMkLst>
            <pc:docMk/>
            <pc:sldMk cId="2732506507" sldId="263"/>
            <ac:spMk id="15" creationId="{9556C5A8-AD7E-4CE7-87BE-9EA3B5E1786F}"/>
          </ac:spMkLst>
        </pc:spChg>
        <pc:graphicFrameChg chg="add mod">
          <ac:chgData name="Dinesh Kukreja" userId="ee1cd302-5e59-4482-b880-08b0cee10d10" providerId="ADAL" clId="{07A0795E-B5B9-49F3-85D0-A54CDEB6C153}" dt="2023-12-21T17:16:14.240" v="2539" actId="207"/>
          <ac:graphicFrameMkLst>
            <pc:docMk/>
            <pc:sldMk cId="2732506507" sldId="263"/>
            <ac:graphicFrameMk id="4" creationId="{E893DAFF-2BD7-4FF6-8846-F80BCEA0EC0F}"/>
          </ac:graphicFrameMkLst>
        </pc:graphicFrameChg>
        <pc:cxnChg chg="add">
          <ac:chgData name="Dinesh Kukreja" userId="ee1cd302-5e59-4482-b880-08b0cee10d10" providerId="ADAL" clId="{07A0795E-B5B9-49F3-85D0-A54CDEB6C153}" dt="2023-12-21T17:13:08.659" v="2513" actId="26606"/>
          <ac:cxnSpMkLst>
            <pc:docMk/>
            <pc:sldMk cId="2732506507" sldId="263"/>
            <ac:cxnSpMk id="11" creationId="{9020DCC9-F851-4562-BB20-1AB3C51BFD08}"/>
          </ac:cxnSpMkLst>
        </pc:cxnChg>
      </pc:sldChg>
      <pc:sldChg chg="addSp delSp modSp new mod setBg">
        <pc:chgData name="Dinesh Kukreja" userId="ee1cd302-5e59-4482-b880-08b0cee10d10" providerId="ADAL" clId="{07A0795E-B5B9-49F3-85D0-A54CDEB6C153}" dt="2023-12-21T17:58:28.237" v="4629" actId="26606"/>
        <pc:sldMkLst>
          <pc:docMk/>
          <pc:sldMk cId="2623543541" sldId="264"/>
        </pc:sldMkLst>
        <pc:spChg chg="mod">
          <ac:chgData name="Dinesh Kukreja" userId="ee1cd302-5e59-4482-b880-08b0cee10d10" providerId="ADAL" clId="{07A0795E-B5B9-49F3-85D0-A54CDEB6C153}" dt="2023-12-21T17:58:28.237" v="4629" actId="26606"/>
          <ac:spMkLst>
            <pc:docMk/>
            <pc:sldMk cId="2623543541" sldId="264"/>
            <ac:spMk id="2" creationId="{E714CA06-0F5A-71FB-9857-D5A3D832A0C3}"/>
          </ac:spMkLst>
        </pc:spChg>
        <pc:spChg chg="mod">
          <ac:chgData name="Dinesh Kukreja" userId="ee1cd302-5e59-4482-b880-08b0cee10d10" providerId="ADAL" clId="{07A0795E-B5B9-49F3-85D0-A54CDEB6C153}" dt="2023-12-21T17:58:28.237" v="4629" actId="26606"/>
          <ac:spMkLst>
            <pc:docMk/>
            <pc:sldMk cId="2623543541" sldId="264"/>
            <ac:spMk id="3" creationId="{111B17DE-A753-CB8A-84FF-9AD7FF90430F}"/>
          </ac:spMkLst>
        </pc:spChg>
        <pc:spChg chg="add del">
          <ac:chgData name="Dinesh Kukreja" userId="ee1cd302-5e59-4482-b880-08b0cee10d10" providerId="ADAL" clId="{07A0795E-B5B9-49F3-85D0-A54CDEB6C153}" dt="2023-12-21T17:58:28.235" v="4628" actId="26606"/>
          <ac:spMkLst>
            <pc:docMk/>
            <pc:sldMk cId="2623543541" sldId="264"/>
            <ac:spMk id="14" creationId="{154480E5-678B-478F-9170-46502C5FB3E3}"/>
          </ac:spMkLst>
        </pc:spChg>
        <pc:spChg chg="add del">
          <ac:chgData name="Dinesh Kukreja" userId="ee1cd302-5e59-4482-b880-08b0cee10d10" providerId="ADAL" clId="{07A0795E-B5B9-49F3-85D0-A54CDEB6C153}" dt="2023-12-21T17:58:28.235" v="4628" actId="26606"/>
          <ac:spMkLst>
            <pc:docMk/>
            <pc:sldMk cId="2623543541" sldId="264"/>
            <ac:spMk id="16" creationId="{B598D875-841B-47A7-B4C8-237DBCE2FBC7}"/>
          </ac:spMkLst>
        </pc:spChg>
        <pc:picChg chg="add del mod">
          <ac:chgData name="Dinesh Kukreja" userId="ee1cd302-5e59-4482-b880-08b0cee10d10" providerId="ADAL" clId="{07A0795E-B5B9-49F3-85D0-A54CDEB6C153}" dt="2023-12-21T17:55:59.351" v="4594" actId="478"/>
          <ac:picMkLst>
            <pc:docMk/>
            <pc:sldMk cId="2623543541" sldId="264"/>
            <ac:picMk id="5" creationId="{34FB3950-C04B-131A-6F0E-25384E3658AE}"/>
          </ac:picMkLst>
        </pc:picChg>
        <pc:picChg chg="add mod ord">
          <ac:chgData name="Dinesh Kukreja" userId="ee1cd302-5e59-4482-b880-08b0cee10d10" providerId="ADAL" clId="{07A0795E-B5B9-49F3-85D0-A54CDEB6C153}" dt="2023-12-21T17:58:28.237" v="4629" actId="26606"/>
          <ac:picMkLst>
            <pc:docMk/>
            <pc:sldMk cId="2623543541" sldId="264"/>
            <ac:picMk id="7" creationId="{4D6641B2-48F9-6EB1-3076-03B3BA217B40}"/>
          </ac:picMkLst>
        </pc:picChg>
        <pc:cxnChg chg="add del">
          <ac:chgData name="Dinesh Kukreja" userId="ee1cd302-5e59-4482-b880-08b0cee10d10" providerId="ADAL" clId="{07A0795E-B5B9-49F3-85D0-A54CDEB6C153}" dt="2023-12-21T17:58:28.235" v="4628" actId="26606"/>
          <ac:cxnSpMkLst>
            <pc:docMk/>
            <pc:sldMk cId="2623543541" sldId="264"/>
            <ac:cxnSpMk id="12" creationId="{E9F7CBA9-9D9B-479F-AAB5-BF785971CD85}"/>
          </ac:cxnSpMkLst>
        </pc:cxnChg>
      </pc:sldChg>
      <pc:sldChg chg="addSp delSp modSp new mod setBg">
        <pc:chgData name="Dinesh Kukreja" userId="ee1cd302-5e59-4482-b880-08b0cee10d10" providerId="ADAL" clId="{07A0795E-B5B9-49F3-85D0-A54CDEB6C153}" dt="2023-12-21T18:00:51.725" v="4636" actId="26606"/>
        <pc:sldMkLst>
          <pc:docMk/>
          <pc:sldMk cId="2071011117" sldId="265"/>
        </pc:sldMkLst>
        <pc:spChg chg="del">
          <ac:chgData name="Dinesh Kukreja" userId="ee1cd302-5e59-4482-b880-08b0cee10d10" providerId="ADAL" clId="{07A0795E-B5B9-49F3-85D0-A54CDEB6C153}" dt="2023-12-21T18:00:30.202" v="4633" actId="26606"/>
          <ac:spMkLst>
            <pc:docMk/>
            <pc:sldMk cId="2071011117" sldId="265"/>
            <ac:spMk id="2" creationId="{5B9C68B7-FDE6-6736-4562-13D6F8E03046}"/>
          </ac:spMkLst>
        </pc:spChg>
        <pc:spChg chg="del">
          <ac:chgData name="Dinesh Kukreja" userId="ee1cd302-5e59-4482-b880-08b0cee10d10" providerId="ADAL" clId="{07A0795E-B5B9-49F3-85D0-A54CDEB6C153}" dt="2023-12-21T18:00:23.869" v="4631" actId="931"/>
          <ac:spMkLst>
            <pc:docMk/>
            <pc:sldMk cId="2071011117" sldId="265"/>
            <ac:spMk id="3" creationId="{84BD7AAC-238A-8F4C-6187-C010D70F4115}"/>
          </ac:spMkLst>
        </pc:spChg>
        <pc:spChg chg="add del">
          <ac:chgData name="Dinesh Kukreja" userId="ee1cd302-5e59-4482-b880-08b0cee10d10" providerId="ADAL" clId="{07A0795E-B5B9-49F3-85D0-A54CDEB6C153}" dt="2023-12-21T18:00:51.725" v="4636" actId="26606"/>
          <ac:spMkLst>
            <pc:docMk/>
            <pc:sldMk cId="2071011117" sldId="265"/>
            <ac:spMk id="10" creationId="{C2579DAE-C141-48DB-810E-C070C300819E}"/>
          </ac:spMkLst>
        </pc:spChg>
        <pc:spChg chg="add del">
          <ac:chgData name="Dinesh Kukreja" userId="ee1cd302-5e59-4482-b880-08b0cee10d10" providerId="ADAL" clId="{07A0795E-B5B9-49F3-85D0-A54CDEB6C153}" dt="2023-12-21T18:00:51.725" v="4636" actId="26606"/>
          <ac:spMkLst>
            <pc:docMk/>
            <pc:sldMk cId="2071011117" sldId="265"/>
            <ac:spMk id="12" creationId="{02FD90C3-6350-4D5B-9738-6E94EDF30F74}"/>
          </ac:spMkLst>
        </pc:spChg>
        <pc:spChg chg="add del">
          <ac:chgData name="Dinesh Kukreja" userId="ee1cd302-5e59-4482-b880-08b0cee10d10" providerId="ADAL" clId="{07A0795E-B5B9-49F3-85D0-A54CDEB6C153}" dt="2023-12-21T18:00:51.725" v="4636" actId="26606"/>
          <ac:spMkLst>
            <pc:docMk/>
            <pc:sldMk cId="2071011117" sldId="265"/>
            <ac:spMk id="14" creationId="{41497DE5-0939-4D1D-9350-0C5E1B209C68}"/>
          </ac:spMkLst>
        </pc:spChg>
        <pc:spChg chg="add del">
          <ac:chgData name="Dinesh Kukreja" userId="ee1cd302-5e59-4482-b880-08b0cee10d10" providerId="ADAL" clId="{07A0795E-B5B9-49F3-85D0-A54CDEB6C153}" dt="2023-12-21T18:00:51.725" v="4636" actId="26606"/>
          <ac:spMkLst>
            <pc:docMk/>
            <pc:sldMk cId="2071011117" sldId="265"/>
            <ac:spMk id="16" creationId="{5CCC70ED-6C63-4537-B7EB-51990D6C0A6F}"/>
          </ac:spMkLst>
        </pc:spChg>
        <pc:spChg chg="add del">
          <ac:chgData name="Dinesh Kukreja" userId="ee1cd302-5e59-4482-b880-08b0cee10d10" providerId="ADAL" clId="{07A0795E-B5B9-49F3-85D0-A54CDEB6C153}" dt="2023-12-21T18:00:51.725" v="4636" actId="26606"/>
          <ac:spMkLst>
            <pc:docMk/>
            <pc:sldMk cId="2071011117" sldId="265"/>
            <ac:spMk id="18" creationId="{B76E24C1-2968-40DC-A36E-F6B85F0F0752}"/>
          </ac:spMkLst>
        </pc:spChg>
        <pc:spChg chg="add">
          <ac:chgData name="Dinesh Kukreja" userId="ee1cd302-5e59-4482-b880-08b0cee10d10" providerId="ADAL" clId="{07A0795E-B5B9-49F3-85D0-A54CDEB6C153}" dt="2023-12-21T18:00:51.725" v="4636" actId="26606"/>
          <ac:spMkLst>
            <pc:docMk/>
            <pc:sldMk cId="2071011117" sldId="265"/>
            <ac:spMk id="23" creationId="{C2579DAE-C141-48DB-810E-C070C300819E}"/>
          </ac:spMkLst>
        </pc:spChg>
        <pc:spChg chg="add">
          <ac:chgData name="Dinesh Kukreja" userId="ee1cd302-5e59-4482-b880-08b0cee10d10" providerId="ADAL" clId="{07A0795E-B5B9-49F3-85D0-A54CDEB6C153}" dt="2023-12-21T18:00:51.725" v="4636" actId="26606"/>
          <ac:spMkLst>
            <pc:docMk/>
            <pc:sldMk cId="2071011117" sldId="265"/>
            <ac:spMk id="25" creationId="{02FD90C3-6350-4D5B-9738-6E94EDF30F74}"/>
          </ac:spMkLst>
        </pc:spChg>
        <pc:spChg chg="add">
          <ac:chgData name="Dinesh Kukreja" userId="ee1cd302-5e59-4482-b880-08b0cee10d10" providerId="ADAL" clId="{07A0795E-B5B9-49F3-85D0-A54CDEB6C153}" dt="2023-12-21T18:00:51.725" v="4636" actId="26606"/>
          <ac:spMkLst>
            <pc:docMk/>
            <pc:sldMk cId="2071011117" sldId="265"/>
            <ac:spMk id="27" creationId="{41497DE5-0939-4D1D-9350-0C5E1B209C68}"/>
          </ac:spMkLst>
        </pc:spChg>
        <pc:spChg chg="add">
          <ac:chgData name="Dinesh Kukreja" userId="ee1cd302-5e59-4482-b880-08b0cee10d10" providerId="ADAL" clId="{07A0795E-B5B9-49F3-85D0-A54CDEB6C153}" dt="2023-12-21T18:00:51.725" v="4636" actId="26606"/>
          <ac:spMkLst>
            <pc:docMk/>
            <pc:sldMk cId="2071011117" sldId="265"/>
            <ac:spMk id="29" creationId="{5CCC70ED-6C63-4537-B7EB-51990D6C0A6F}"/>
          </ac:spMkLst>
        </pc:spChg>
        <pc:spChg chg="add">
          <ac:chgData name="Dinesh Kukreja" userId="ee1cd302-5e59-4482-b880-08b0cee10d10" providerId="ADAL" clId="{07A0795E-B5B9-49F3-85D0-A54CDEB6C153}" dt="2023-12-21T18:00:51.725" v="4636" actId="26606"/>
          <ac:spMkLst>
            <pc:docMk/>
            <pc:sldMk cId="2071011117" sldId="265"/>
            <ac:spMk id="31" creationId="{B76E24C1-2968-40DC-A36E-F6B85F0F0752}"/>
          </ac:spMkLst>
        </pc:spChg>
        <pc:picChg chg="add mod">
          <ac:chgData name="Dinesh Kukreja" userId="ee1cd302-5e59-4482-b880-08b0cee10d10" providerId="ADAL" clId="{07A0795E-B5B9-49F3-85D0-A54CDEB6C153}" dt="2023-12-21T18:00:51.725" v="4636" actId="26606"/>
          <ac:picMkLst>
            <pc:docMk/>
            <pc:sldMk cId="2071011117" sldId="265"/>
            <ac:picMk id="5" creationId="{80619482-2565-0E23-71B6-3DA296B23B9D}"/>
          </ac:picMkLst>
        </pc:picChg>
      </pc:sldChg>
    </pc:docChg>
  </pc:docChgLst>
  <pc:docChgLst>
    <pc:chgData name="Dinesh Kukreja" userId="ee1cd302-5e59-4482-b880-08b0cee10d10" providerId="ADAL" clId="{659DAC4F-8B1F-4852-9299-26511D6E020A}"/>
    <pc:docChg chg="modSld">
      <pc:chgData name="Dinesh Kukreja" userId="ee1cd302-5e59-4482-b880-08b0cee10d10" providerId="ADAL" clId="{659DAC4F-8B1F-4852-9299-26511D6E020A}" dt="2024-02-15T11:33:41.713" v="9" actId="27918"/>
      <pc:docMkLst>
        <pc:docMk/>
      </pc:docMkLst>
      <pc:sldChg chg="modSp mod">
        <pc:chgData name="Dinesh Kukreja" userId="ee1cd302-5e59-4482-b880-08b0cee10d10" providerId="ADAL" clId="{659DAC4F-8B1F-4852-9299-26511D6E020A}" dt="2024-02-15T11:33:41.713" v="9" actId="27918"/>
        <pc:sldMkLst>
          <pc:docMk/>
          <pc:sldMk cId="3332278270" sldId="258"/>
        </pc:sldMkLst>
        <pc:picChg chg="mod">
          <ac:chgData name="Dinesh Kukreja" userId="ee1cd302-5e59-4482-b880-08b0cee10d10" providerId="ADAL" clId="{659DAC4F-8B1F-4852-9299-26511D6E020A}" dt="2024-02-15T11:33:35.212" v="0" actId="1076"/>
          <ac:picMkLst>
            <pc:docMk/>
            <pc:sldMk cId="3332278270" sldId="258"/>
            <ac:picMk id="13" creationId="{A7094625-5AF2-A63C-9F91-3CABD0291F1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corsearch-my.sharepoint.com/personal/dinesh_kukreja_corsearch_com/Documents/Desktop/Project/Zomato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corsearch-my.sharepoint.com/personal/dinesh_kukreja_corsearch_com/Documents/Desktop/Project/Zomato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corsearch-my.sharepoint.com/personal/dinesh_kukreja_corsearch_com/Documents/Desktop/Project/Zomato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corsearch-my.sharepoint.com/personal/dinesh_kukreja_corsearch_com/Documents/Desktop/Project/Raw%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corsearch-my.sharepoint.com/personal/dinesh_kukreja_corsearch_com/Documents/Desktop/Project/Zomato_Data.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[Zomato_Data.xlsx]Solution of Objective problems!PivotTable1</c:name>
    <c:fmtId val="17"/>
  </c:pivotSource>
  <c:chart>
    <c:title>
      <c:tx>
        <c:rich>
          <a:bodyPr rot="0" spcFirstLastPara="1" vertOverflow="ellipsis" vert="horz" wrap="square" anchor="ctr" anchorCtr="1"/>
          <a:lstStyle/>
          <a:p>
            <a:pPr>
              <a:defRPr sz="1200" b="0" i="0" u="none" strike="noStrike" kern="1200" cap="none" spc="50" normalizeH="0" baseline="0">
                <a:solidFill>
                  <a:schemeClr val="bg2">
                    <a:lumMod val="25000"/>
                  </a:schemeClr>
                </a:solidFill>
                <a:latin typeface="+mj-lt"/>
                <a:ea typeface="+mj-ea"/>
                <a:cs typeface="+mj-cs"/>
              </a:defRPr>
            </a:pPr>
            <a:r>
              <a:rPr lang="en-US" sz="1200" b="1">
                <a:solidFill>
                  <a:schemeClr val="bg2">
                    <a:lumMod val="25000"/>
                  </a:schemeClr>
                </a:solidFill>
                <a:latin typeface="Aharoni" panose="02010803020104030203" pitchFamily="2" charset="-79"/>
                <a:cs typeface="Aharoni" panose="02010803020104030203" pitchFamily="2" charset="-79"/>
              </a:rPr>
              <a:t>Total restaurants opened in each country</a:t>
            </a:r>
          </a:p>
        </c:rich>
      </c:tx>
      <c:layout>
        <c:manualLayout>
          <c:xMode val="edge"/>
          <c:yMode val="edge"/>
          <c:x val="0.33487838311709012"/>
          <c:y val="4.2336455979198565E-2"/>
        </c:manualLayout>
      </c:layout>
      <c:overlay val="0"/>
      <c:spPr>
        <a:noFill/>
        <a:ln>
          <a:noFill/>
        </a:ln>
        <a:effectLst/>
      </c:spPr>
      <c:txPr>
        <a:bodyPr rot="0" spcFirstLastPara="1" vertOverflow="ellipsis" vert="horz" wrap="square" anchor="ctr" anchorCtr="1"/>
        <a:lstStyle/>
        <a:p>
          <a:pPr>
            <a:defRPr sz="1200" b="0" i="0" u="none" strike="noStrike" kern="1200" cap="none" spc="50" normalizeH="0" baseline="0">
              <a:solidFill>
                <a:schemeClr val="bg2">
                  <a:lumMod val="25000"/>
                </a:schemeClr>
              </a:solidFill>
              <a:latin typeface="+mj-lt"/>
              <a:ea typeface="+mj-ea"/>
              <a:cs typeface="+mj-cs"/>
            </a:defRPr>
          </a:pPr>
          <a:endParaRPr lang="en-US"/>
        </a:p>
      </c:txPr>
    </c:title>
    <c:autoTitleDeleted val="0"/>
    <c:pivotFmts>
      <c:pivotFmt>
        <c:idx val="0"/>
        <c:spPr>
          <a:solidFill>
            <a:schemeClr val="accent2"/>
          </a:solidFill>
          <a:ln>
            <a:noFill/>
          </a:ln>
          <a:effectLst/>
        </c:spPr>
        <c:marker>
          <c:symbol val="circle"/>
          <c:size val="6"/>
          <c:spPr>
            <a:solidFill>
              <a:schemeClr val="accent1">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'Solution of Objective problems'!$B$2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'Solution of Objective problems'!$A$3:$A$18</c:f>
              <c:strCache>
                <c:ptCount val="15"/>
                <c:pt idx="0">
                  <c:v>India</c:v>
                </c:pt>
                <c:pt idx="1">
                  <c:v>United States of America</c:v>
                </c:pt>
                <c:pt idx="2">
                  <c:v>United Kingdom</c:v>
                </c:pt>
                <c:pt idx="3">
                  <c:v>Brazil</c:v>
                </c:pt>
                <c:pt idx="4">
                  <c:v>South Africa</c:v>
                </c:pt>
                <c:pt idx="5">
                  <c:v>United Arab Emirates</c:v>
                </c:pt>
                <c:pt idx="6">
                  <c:v>New Zealand</c:v>
                </c:pt>
                <c:pt idx="7">
                  <c:v>Turkey</c:v>
                </c:pt>
                <c:pt idx="8">
                  <c:v>Australia</c:v>
                </c:pt>
                <c:pt idx="9">
                  <c:v>Philippines</c:v>
                </c:pt>
                <c:pt idx="10">
                  <c:v>Indonesia</c:v>
                </c:pt>
                <c:pt idx="11">
                  <c:v>Sri Lanka</c:v>
                </c:pt>
                <c:pt idx="12">
                  <c:v>Singapore</c:v>
                </c:pt>
                <c:pt idx="13">
                  <c:v>Qatar</c:v>
                </c:pt>
                <c:pt idx="14">
                  <c:v>Canada</c:v>
                </c:pt>
              </c:strCache>
            </c:strRef>
          </c:cat>
          <c:val>
            <c:numRef>
              <c:f>'Solution of Objective problems'!$B$3:$B$18</c:f>
              <c:numCache>
                <c:formatCode>General</c:formatCode>
                <c:ptCount val="15"/>
                <c:pt idx="0">
                  <c:v>8652</c:v>
                </c:pt>
                <c:pt idx="1">
                  <c:v>434</c:v>
                </c:pt>
                <c:pt idx="2">
                  <c:v>80</c:v>
                </c:pt>
                <c:pt idx="3">
                  <c:v>60</c:v>
                </c:pt>
                <c:pt idx="4">
                  <c:v>60</c:v>
                </c:pt>
                <c:pt idx="5">
                  <c:v>60</c:v>
                </c:pt>
                <c:pt idx="6">
                  <c:v>40</c:v>
                </c:pt>
                <c:pt idx="7">
                  <c:v>34</c:v>
                </c:pt>
                <c:pt idx="8">
                  <c:v>24</c:v>
                </c:pt>
                <c:pt idx="9">
                  <c:v>22</c:v>
                </c:pt>
                <c:pt idx="10">
                  <c:v>21</c:v>
                </c:pt>
                <c:pt idx="11">
                  <c:v>20</c:v>
                </c:pt>
                <c:pt idx="12">
                  <c:v>20</c:v>
                </c:pt>
                <c:pt idx="13">
                  <c:v>20</c:v>
                </c:pt>
                <c:pt idx="14">
                  <c:v>4</c:v>
                </c:pt>
              </c:numCache>
            </c:numRef>
          </c:val>
          <c:extLst>
            <c:ext xmlns:c16="http://schemas.microsoft.com/office/drawing/2014/chart" uri="{C3380CC4-5D6E-409C-BE32-E72D297353CC}">
              <c16:uniqueId val="{00000000-17D4-4ED0-AA4E-2F2E94D7FAD0}"/>
            </c:ext>
          </c:extLst>
        </c:ser>
        <c:dLbls>
          <c:dLblPos val="outEnd"/>
          <c:showLegendKey val="0"/>
          <c:showVal val="1"/>
          <c:showCatName val="0"/>
          <c:showSerName val="0"/>
          <c:showPercent val="0"/>
          <c:showBubbleSize val="0"/>
        </c:dLbls>
        <c:gapWidth val="80"/>
        <c:overlap val="25"/>
        <c:axId val="1295896943"/>
        <c:axId val="655266879"/>
      </c:barChart>
      <c:catAx>
        <c:axId val="1295896943"/>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800" b="1" i="0" u="none" strike="noStrike" kern="1200" cap="none" spc="20" normalizeH="0" baseline="0">
                <a:solidFill>
                  <a:schemeClr val="tx1">
                    <a:lumMod val="85000"/>
                    <a:lumOff val="15000"/>
                  </a:schemeClr>
                </a:solidFill>
                <a:latin typeface="Verdana" panose="020B0604030504040204" pitchFamily="34" charset="0"/>
                <a:ea typeface="Verdana" panose="020B0604030504040204" pitchFamily="34" charset="0"/>
                <a:cs typeface="+mn-cs"/>
              </a:defRPr>
            </a:pPr>
            <a:endParaRPr lang="en-US"/>
          </a:p>
        </c:txPr>
        <c:crossAx val="655266879"/>
        <c:crosses val="autoZero"/>
        <c:auto val="1"/>
        <c:lblAlgn val="ctr"/>
        <c:lblOffset val="100"/>
        <c:noMultiLvlLbl val="0"/>
      </c:catAx>
      <c:valAx>
        <c:axId val="655266879"/>
        <c:scaling>
          <c:logBase val="10"/>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spc="20" baseline="0">
                <a:solidFill>
                  <a:schemeClr val="tx1"/>
                </a:solidFill>
                <a:latin typeface="+mn-lt"/>
                <a:ea typeface="+mn-ea"/>
                <a:cs typeface="+mn-cs"/>
              </a:defRPr>
            </a:pPr>
            <a:endParaRPr lang="en-US"/>
          </a:p>
        </c:txPr>
        <c:crossAx val="1295896943"/>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sz="900" b="1" i="0" u="none" strike="noStrike" kern="1200" baseline="0">
                <a:solidFill>
                  <a:schemeClr val="tx1">
                    <a:lumMod val="85000"/>
                    <a:lumOff val="1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baseline="0">
                <a:solidFill>
                  <a:schemeClr val="dk1">
                    <a:lumMod val="65000"/>
                    <a:lumOff val="35000"/>
                  </a:schemeClr>
                </a:solidFill>
                <a:effectLst/>
                <a:highlight>
                  <a:srgbClr val="C0C0C0"/>
                </a:highlight>
                <a:latin typeface="+mn-lt"/>
                <a:ea typeface="+mn-ea"/>
                <a:cs typeface="+mn-cs"/>
              </a:defRPr>
            </a:pPr>
            <a:r>
              <a:rPr lang="en-US" sz="1100" b="1" dirty="0" err="1">
                <a:solidFill>
                  <a:schemeClr val="tx1">
                    <a:lumMod val="85000"/>
                    <a:lumOff val="15000"/>
                  </a:schemeClr>
                </a:solidFill>
                <a:highlight>
                  <a:srgbClr val="C0C0C0"/>
                </a:highlight>
                <a:latin typeface="Verdana" panose="020B0604030504040204" pitchFamily="34" charset="0"/>
                <a:ea typeface="Verdana" panose="020B0604030504040204" pitchFamily="34" charset="0"/>
              </a:rPr>
              <a:t>Yearwise</a:t>
            </a:r>
            <a:r>
              <a:rPr lang="en-US" sz="1100" b="1" dirty="0">
                <a:solidFill>
                  <a:schemeClr val="tx1">
                    <a:lumMod val="85000"/>
                    <a:lumOff val="15000"/>
                  </a:schemeClr>
                </a:solidFill>
                <a:highlight>
                  <a:srgbClr val="C0C0C0"/>
                </a:highlight>
                <a:latin typeface="Verdana" panose="020B0604030504040204" pitchFamily="34" charset="0"/>
                <a:ea typeface="Verdana" panose="020B0604030504040204" pitchFamily="34" charset="0"/>
              </a:rPr>
              <a:t> number of restaurants opened</a:t>
            </a:r>
          </a:p>
        </c:rich>
      </c:tx>
      <c:layout>
        <c:manualLayout>
          <c:xMode val="edge"/>
          <c:yMode val="edge"/>
          <c:x val="0.40786795468666098"/>
          <c:y val="2.4578720813319407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dk1">
                  <a:lumMod val="65000"/>
                  <a:lumOff val="35000"/>
                </a:schemeClr>
              </a:solidFill>
              <a:effectLst/>
              <a:highlight>
                <a:srgbClr val="C0C0C0"/>
              </a:highlight>
              <a:latin typeface="+mn-lt"/>
              <a:ea typeface="+mn-ea"/>
              <a:cs typeface="+mn-cs"/>
            </a:defRPr>
          </a:pPr>
          <a:endParaRPr lang="en-US"/>
        </a:p>
      </c:txPr>
    </c:title>
    <c:autoTitleDeleted val="0"/>
    <c:pivotFmts>
      <c:pivotFmt>
        <c:idx val="0"/>
        <c:spPr>
          <a:solidFill>
            <a:schemeClr val="accent2">
              <a:alpha val="85000"/>
            </a:schemeClr>
          </a:solidFill>
          <a:ln w="9525" cap="flat" cmpd="sng" algn="ctr">
            <a:solidFill>
              <a:schemeClr val="lt1">
                <a:alpha val="50000"/>
              </a:schemeClr>
            </a:solidFill>
            <a:round/>
          </a:ln>
          <a:effectLst/>
        </c:spPr>
        <c:marker>
          <c:spPr>
            <a:solidFill>
              <a:schemeClr val="accent2">
                <a:alpha val="85000"/>
              </a:schemeClr>
            </a:solidFill>
            <a:ln>
              <a:noFill/>
            </a:ln>
            <a:effectLst/>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a:outerShdw blurRad="76200" dir="18900000" sy="23000" kx="-1200000" algn="bl" rotWithShape="0">
                <a:prstClr val="black">
                  <a:alpha val="20000"/>
                </a:prstClr>
              </a:outerShdw>
            </a:effectLst>
          </c:spPr>
          <c:invertIfNegative val="0"/>
          <c:dPt>
            <c:idx val="2"/>
            <c:invertIfNegative val="0"/>
            <c:bubble3D val="0"/>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1-394F-448F-8E60-AC2793CB69C4}"/>
              </c:ext>
            </c:extLst>
          </c:dPt>
          <c:dPt>
            <c:idx val="8"/>
            <c:invertIfNegative val="0"/>
            <c:bubble3D val="0"/>
            <c:spPr>
              <a:solidFill>
                <a:schemeClr val="accent5">
                  <a:lumMod val="75000"/>
                </a:schemeClr>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3-394F-448F-8E60-AC2793CB69C4}"/>
              </c:ext>
            </c:extLst>
          </c:dPt>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Lit>
              <c:ptCount val="9"/>
              <c:pt idx="0">
                <c:v>2010</c:v>
              </c:pt>
              <c:pt idx="1">
                <c:v>2011</c:v>
              </c:pt>
              <c:pt idx="2">
                <c:v>2012</c:v>
              </c:pt>
              <c:pt idx="3">
                <c:v>2013</c:v>
              </c:pt>
              <c:pt idx="4">
                <c:v>2014</c:v>
              </c:pt>
              <c:pt idx="5">
                <c:v>2015</c:v>
              </c:pt>
              <c:pt idx="6">
                <c:v>2016</c:v>
              </c:pt>
              <c:pt idx="7">
                <c:v>2017</c:v>
              </c:pt>
              <c:pt idx="8">
                <c:v>2018</c:v>
              </c:pt>
            </c:strLit>
          </c:cat>
          <c:val>
            <c:numLit>
              <c:formatCode>General</c:formatCode>
              <c:ptCount val="9"/>
              <c:pt idx="0">
                <c:v>1080</c:v>
              </c:pt>
              <c:pt idx="1">
                <c:v>1098</c:v>
              </c:pt>
              <c:pt idx="2">
                <c:v>1022</c:v>
              </c:pt>
              <c:pt idx="3">
                <c:v>1061</c:v>
              </c:pt>
              <c:pt idx="4">
                <c:v>1051</c:v>
              </c:pt>
              <c:pt idx="5">
                <c:v>1024</c:v>
              </c:pt>
              <c:pt idx="6">
                <c:v>1027</c:v>
              </c:pt>
              <c:pt idx="7">
                <c:v>1086</c:v>
              </c:pt>
              <c:pt idx="8">
                <c:v>1102</c:v>
              </c:pt>
            </c:numLit>
          </c:val>
          <c:extLst>
            <c:ext xmlns:c16="http://schemas.microsoft.com/office/drawing/2014/chart" uri="{C3380CC4-5D6E-409C-BE32-E72D297353CC}">
              <c16:uniqueId val="{00000004-394F-448F-8E60-AC2793CB69C4}"/>
            </c:ext>
          </c:extLst>
        </c:ser>
        <c:dLbls>
          <c:dLblPos val="inEnd"/>
          <c:showLegendKey val="0"/>
          <c:showVal val="1"/>
          <c:showCatName val="0"/>
          <c:showSerName val="0"/>
          <c:showPercent val="0"/>
          <c:showBubbleSize val="0"/>
        </c:dLbls>
        <c:gapWidth val="41"/>
        <c:axId val="1581172287"/>
        <c:axId val="282567631"/>
      </c:barChart>
      <c:catAx>
        <c:axId val="1581172287"/>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85000"/>
                        <a:lumOff val="15000"/>
                      </a:schemeClr>
                    </a:solidFill>
                    <a:latin typeface="Verdana" panose="020B0604030504040204" pitchFamily="34" charset="0"/>
                    <a:ea typeface="Verdana" panose="020B0604030504040204" pitchFamily="34" charset="0"/>
                    <a:cs typeface="+mn-cs"/>
                  </a:defRPr>
                </a:pPr>
                <a:r>
                  <a:rPr lang="en-IN">
                    <a:solidFill>
                      <a:schemeClr val="tx1">
                        <a:lumMod val="85000"/>
                        <a:lumOff val="15000"/>
                      </a:schemeClr>
                    </a:solidFill>
                    <a:latin typeface="Verdana" panose="020B0604030504040204" pitchFamily="34" charset="0"/>
                    <a:ea typeface="Verdana" panose="020B0604030504040204" pitchFamily="34" charset="0"/>
                  </a:rPr>
                  <a:t>Years</a:t>
                </a:r>
              </a:p>
            </c:rich>
          </c:tx>
          <c:layout>
            <c:manualLayout>
              <c:xMode val="edge"/>
              <c:yMode val="edge"/>
              <c:x val="0.47418048969193027"/>
              <c:y val="0.91616451771346719"/>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85000"/>
                      <a:lumOff val="15000"/>
                    </a:schemeClr>
                  </a:solidFill>
                  <a:latin typeface="Verdana" panose="020B0604030504040204" pitchFamily="34" charset="0"/>
                  <a:ea typeface="Verdana" panose="020B0604030504040204" pitchFamily="34" charset="0"/>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1" i="0" u="none" strike="noStrike" kern="1200" baseline="0">
                <a:solidFill>
                  <a:schemeClr val="tx1"/>
                </a:solidFill>
                <a:effectLst/>
                <a:latin typeface="+mn-lt"/>
                <a:ea typeface="+mn-ea"/>
                <a:cs typeface="+mn-cs"/>
              </a:defRPr>
            </a:pPr>
            <a:endParaRPr lang="en-US"/>
          </a:p>
        </c:txPr>
        <c:crossAx val="282567631"/>
        <c:crosses val="autoZero"/>
        <c:auto val="1"/>
        <c:lblAlgn val="ctr"/>
        <c:lblOffset val="100"/>
        <c:noMultiLvlLbl val="0"/>
      </c:catAx>
      <c:valAx>
        <c:axId val="282567631"/>
        <c:scaling>
          <c:orientation val="minMax"/>
        </c:scaling>
        <c:delete val="1"/>
        <c:axPos val="l"/>
        <c:title>
          <c:tx>
            <c:rich>
              <a:bodyPr rot="-5400000" spcFirstLastPara="1" vertOverflow="ellipsis" vert="horz" wrap="square" anchor="ctr" anchorCtr="1"/>
              <a:lstStyle/>
              <a:p>
                <a:pPr>
                  <a:defRPr sz="1197" b="1"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mn-cs"/>
                  </a:defRPr>
                </a:pPr>
                <a:r>
                  <a:rPr lang="en-IN">
                    <a:solidFill>
                      <a:schemeClr val="tx1">
                        <a:lumMod val="75000"/>
                        <a:lumOff val="25000"/>
                      </a:schemeClr>
                    </a:solidFill>
                    <a:latin typeface="Verdana" panose="020B0604030504040204" pitchFamily="34" charset="0"/>
                    <a:ea typeface="Verdana" panose="020B0604030504040204" pitchFamily="34" charset="0"/>
                  </a:rPr>
                  <a:t>Number of restaurants</a:t>
                </a:r>
              </a:p>
            </c:rich>
          </c:tx>
          <c:layout>
            <c:manualLayout>
              <c:xMode val="edge"/>
              <c:yMode val="edge"/>
              <c:x val="1.6129032258064516E-2"/>
              <c:y val="0.21237487307493319"/>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mn-cs"/>
                </a:defRPr>
              </a:pPr>
              <a:endParaRPr lang="en-US"/>
            </a:p>
          </c:txPr>
        </c:title>
        <c:numFmt formatCode="General" sourceLinked="1"/>
        <c:majorTickMark val="none"/>
        <c:minorTickMark val="none"/>
        <c:tickLblPos val="nextTo"/>
        <c:crossAx val="158117228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dk1">
                  <a:lumMod val="65000"/>
                  <a:lumOff val="35000"/>
                </a:schemeClr>
              </a:solidFill>
              <a:latin typeface="Verdana" panose="020B0604030504040204" pitchFamily="34" charset="0"/>
              <a:ea typeface="Verdana" panose="020B0604030504040204" pitchFamily="34"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[Zomato_Data.xlsx]Solution of Objective problems!PivotTable1</c:name>
    <c:fmtId val="28"/>
  </c:pivotSource>
  <c:chart>
    <c:title>
      <c:tx>
        <c:rich>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r>
              <a:rPr lang="en-US" sz="1300" dirty="0">
                <a:solidFill>
                  <a:schemeClr val="tx1">
                    <a:lumMod val="85000"/>
                    <a:lumOff val="15000"/>
                  </a:schemeClr>
                </a:solidFill>
              </a:rPr>
              <a:t>Total restaurants opened in each country</a:t>
            </a:r>
          </a:p>
        </c:rich>
      </c:tx>
      <c:layout>
        <c:manualLayout>
          <c:xMode val="edge"/>
          <c:yMode val="edge"/>
          <c:x val="0.24584132926210575"/>
          <c:y val="1.0074752708836913E-4"/>
        </c:manualLayout>
      </c:layout>
      <c:overlay val="0"/>
      <c:spPr>
        <a:noFill/>
        <a:ln>
          <a:noFill/>
        </a:ln>
        <a:effectLst/>
      </c:spPr>
      <c:txPr>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circle"/>
          <c:size val="6"/>
          <c:spPr>
            <a:solidFill>
              <a:schemeClr val="accent1">
                <a:alpha val="70000"/>
              </a:schemeClr>
            </a:solidFill>
            <a:ln w="9525" cap="flat" cmpd="sng" algn="ctr">
              <a:no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'Solution of Objective problems'!$B$2</c:f>
              <c:strCache>
                <c:ptCount val="1"/>
                <c:pt idx="0">
                  <c:v>Total</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85000"/>
                        <a:lumOff val="1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'Solution of Objective problems'!$A$3:$A$18</c:f>
              <c:strCache>
                <c:ptCount val="15"/>
                <c:pt idx="0">
                  <c:v>India</c:v>
                </c:pt>
                <c:pt idx="1">
                  <c:v>United States of America</c:v>
                </c:pt>
                <c:pt idx="2">
                  <c:v>United Kingdom</c:v>
                </c:pt>
                <c:pt idx="3">
                  <c:v>Brazil</c:v>
                </c:pt>
                <c:pt idx="4">
                  <c:v>South Africa</c:v>
                </c:pt>
                <c:pt idx="5">
                  <c:v>United Arab Emirates</c:v>
                </c:pt>
                <c:pt idx="6">
                  <c:v>New Zealand</c:v>
                </c:pt>
                <c:pt idx="7">
                  <c:v>Turkey</c:v>
                </c:pt>
                <c:pt idx="8">
                  <c:v>Australia</c:v>
                </c:pt>
                <c:pt idx="9">
                  <c:v>Philippines</c:v>
                </c:pt>
                <c:pt idx="10">
                  <c:v>Indonesia</c:v>
                </c:pt>
                <c:pt idx="11">
                  <c:v>Sri Lanka</c:v>
                </c:pt>
                <c:pt idx="12">
                  <c:v>Singapore</c:v>
                </c:pt>
                <c:pt idx="13">
                  <c:v>Qatar</c:v>
                </c:pt>
                <c:pt idx="14">
                  <c:v>Canada</c:v>
                </c:pt>
              </c:strCache>
            </c:strRef>
          </c:cat>
          <c:val>
            <c:numRef>
              <c:f>'Solution of Objective problems'!$B$3:$B$18</c:f>
              <c:numCache>
                <c:formatCode>General</c:formatCode>
                <c:ptCount val="15"/>
                <c:pt idx="0">
                  <c:v>8652</c:v>
                </c:pt>
                <c:pt idx="1">
                  <c:v>434</c:v>
                </c:pt>
                <c:pt idx="2">
                  <c:v>80</c:v>
                </c:pt>
                <c:pt idx="3">
                  <c:v>60</c:v>
                </c:pt>
                <c:pt idx="4">
                  <c:v>60</c:v>
                </c:pt>
                <c:pt idx="5">
                  <c:v>60</c:v>
                </c:pt>
                <c:pt idx="6">
                  <c:v>40</c:v>
                </c:pt>
                <c:pt idx="7">
                  <c:v>34</c:v>
                </c:pt>
                <c:pt idx="8">
                  <c:v>24</c:v>
                </c:pt>
                <c:pt idx="9">
                  <c:v>22</c:v>
                </c:pt>
                <c:pt idx="10">
                  <c:v>21</c:v>
                </c:pt>
                <c:pt idx="11">
                  <c:v>20</c:v>
                </c:pt>
                <c:pt idx="12">
                  <c:v>20</c:v>
                </c:pt>
                <c:pt idx="13">
                  <c:v>20</c:v>
                </c:pt>
                <c:pt idx="14">
                  <c:v>4</c:v>
                </c:pt>
              </c:numCache>
            </c:numRef>
          </c:val>
          <c:extLst>
            <c:ext xmlns:c16="http://schemas.microsoft.com/office/drawing/2014/chart" uri="{C3380CC4-5D6E-409C-BE32-E72D297353CC}">
              <c16:uniqueId val="{00000000-793B-4B8B-BA7E-BCE81B314DB2}"/>
            </c:ext>
          </c:extLst>
        </c:ser>
        <c:dLbls>
          <c:dLblPos val="outEnd"/>
          <c:showLegendKey val="0"/>
          <c:showVal val="1"/>
          <c:showCatName val="0"/>
          <c:showSerName val="0"/>
          <c:showPercent val="0"/>
          <c:showBubbleSize val="0"/>
        </c:dLbls>
        <c:gapWidth val="355"/>
        <c:overlap val="-70"/>
        <c:axId val="1295896943"/>
        <c:axId val="655266879"/>
      </c:barChart>
      <c:catAx>
        <c:axId val="1295896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85000"/>
                    <a:lumOff val="15000"/>
                  </a:schemeClr>
                </a:solidFill>
                <a:latin typeface="+mn-lt"/>
                <a:ea typeface="+mn-ea"/>
                <a:cs typeface="+mn-cs"/>
              </a:defRPr>
            </a:pPr>
            <a:endParaRPr lang="en-US"/>
          </a:p>
        </c:txPr>
        <c:crossAx val="655266879"/>
        <c:crosses val="autoZero"/>
        <c:auto val="1"/>
        <c:lblAlgn val="ctr"/>
        <c:lblOffset val="100"/>
        <c:noMultiLvlLbl val="0"/>
      </c:catAx>
      <c:valAx>
        <c:axId val="655266879"/>
        <c:scaling>
          <c:logBase val="10"/>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85000"/>
                    <a:lumOff val="15000"/>
                  </a:schemeClr>
                </a:solidFill>
                <a:latin typeface="+mn-lt"/>
                <a:ea typeface="+mn-ea"/>
                <a:cs typeface="+mn-cs"/>
              </a:defRPr>
            </a:pPr>
            <a:endParaRPr lang="en-US"/>
          </a:p>
        </c:txPr>
        <c:crossAx val="1295896943"/>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1" i="0" u="none" strike="noStrike" kern="1200" cap="none" baseline="0">
                <a:solidFill>
                  <a:schemeClr val="bg1"/>
                </a:solidFill>
                <a:latin typeface="+mn-lt"/>
                <a:ea typeface="+mn-ea"/>
                <a:cs typeface="+mn-cs"/>
              </a:defRPr>
            </a:pPr>
            <a:r>
              <a:rPr lang="en-US">
                <a:solidFill>
                  <a:schemeClr val="bg1"/>
                </a:solidFill>
              </a:rPr>
              <a:t>Average ratings</a:t>
            </a:r>
            <a:r>
              <a:rPr lang="en-US" baseline="0">
                <a:solidFill>
                  <a:schemeClr val="bg1"/>
                </a:solidFill>
              </a:rPr>
              <a:t> of cuisines</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bg1"/>
              </a:solidFill>
              <a:latin typeface="+mn-lt"/>
              <a:ea typeface="+mn-ea"/>
              <a:cs typeface="+mn-cs"/>
            </a:defRPr>
          </a:pPr>
          <a:endParaRPr lang="en-US"/>
        </a:p>
      </c:txPr>
    </c:title>
    <c:autoTitleDeleted val="0"/>
    <c:plotArea>
      <c:layout/>
      <c:scatterChart>
        <c:scatterStyle val="lineMarker"/>
        <c:varyColors val="0"/>
        <c:ser>
          <c:idx val="0"/>
          <c:order val="0"/>
          <c:tx>
            <c:strRef>
              <c:f>subjective_2!$B$1863</c:f>
              <c:strCache>
                <c:ptCount val="1"/>
                <c:pt idx="0">
                  <c:v>Average of Rating</c:v>
                </c:pt>
              </c:strCache>
            </c:strRef>
          </c:tx>
          <c:spPr>
            <a:ln w="25400" cap="rnd">
              <a:noFill/>
            </a:ln>
            <a:effectLst>
              <a:glow rad="139700">
                <a:schemeClr val="accent2">
                  <a:satMod val="175000"/>
                  <a:alpha val="14000"/>
                </a:schemeClr>
              </a:glow>
            </a:effectLst>
          </c:spPr>
          <c:marker>
            <c:symbol val="circle"/>
            <c:size val="3"/>
            <c:spPr>
              <a:solidFill>
                <a:schemeClr val="accent2">
                  <a:lumMod val="60000"/>
                  <a:lumOff val="40000"/>
                </a:schemeClr>
              </a:solidFill>
              <a:ln>
                <a:noFill/>
              </a:ln>
              <a:effectLst>
                <a:glow rad="63500">
                  <a:schemeClr val="accent2">
                    <a:satMod val="175000"/>
                    <a:alpha val="25000"/>
                  </a:schemeClr>
                </a:glow>
              </a:effectLst>
            </c:spPr>
          </c:marker>
          <c:trendline>
            <c:spPr>
              <a:ln w="25400" cap="rnd">
                <a:solidFill>
                  <a:schemeClr val="accent2">
                    <a:alpha val="50000"/>
                  </a:schemeClr>
                </a:solidFill>
              </a:ln>
              <a:effectLst/>
            </c:spPr>
            <c:trendlineType val="linear"/>
            <c:dispRSqr val="0"/>
            <c:dispEq val="0"/>
          </c:trendline>
          <c:trendline>
            <c:spPr>
              <a:ln w="25400" cap="rnd">
                <a:solidFill>
                  <a:schemeClr val="accent2">
                    <a:alpha val="50000"/>
                  </a:schemeClr>
                </a:solidFill>
              </a:ln>
              <a:effectLst/>
            </c:spPr>
            <c:trendlineType val="exp"/>
            <c:dispRSqr val="0"/>
            <c:dispEq val="0"/>
          </c:trendline>
          <c:trendline>
            <c:spPr>
              <a:ln w="25400" cap="rnd">
                <a:solidFill>
                  <a:schemeClr val="bg1">
                    <a:alpha val="60000"/>
                  </a:schemeClr>
                </a:solidFill>
              </a:ln>
              <a:effectLst/>
            </c:spPr>
            <c:trendlineType val="linear"/>
            <c:dispRSqr val="0"/>
            <c:dispEq val="0"/>
          </c:trendline>
          <c:xVal>
            <c:strRef>
              <c:f>subjective_2!$A$1864:$A$3694</c:f>
              <c:strCache>
                <c:ptCount val="1831"/>
                <c:pt idx="0">
                  <c:v>Afghani</c:v>
                </c:pt>
                <c:pt idx="1">
                  <c:v>Afghani, Mughlai, Chinese</c:v>
                </c:pt>
                <c:pt idx="2">
                  <c:v>Afghani, North Indian</c:v>
                </c:pt>
                <c:pt idx="3">
                  <c:v>Afghani, North Indian, Pakistani, Arabian</c:v>
                </c:pt>
                <c:pt idx="4">
                  <c:v>African</c:v>
                </c:pt>
                <c:pt idx="5">
                  <c:v>African, Portuguese</c:v>
                </c:pt>
                <c:pt idx="6">
                  <c:v>American</c:v>
                </c:pt>
                <c:pt idx="7">
                  <c:v>American, Asian, Burger</c:v>
                </c:pt>
                <c:pt idx="8">
                  <c:v>American, Asian, European, Seafood</c:v>
                </c:pt>
                <c:pt idx="9">
                  <c:v>American, Asian, Italian, Seafood</c:v>
                </c:pt>
                <c:pt idx="10">
                  <c:v>American, Asian, North Indian, Mexican, South Indian</c:v>
                </c:pt>
                <c:pt idx="11">
                  <c:v>American, Bakery, European, Burger, Fusion</c:v>
                </c:pt>
                <c:pt idx="12">
                  <c:v>American, Bar Food</c:v>
                </c:pt>
                <c:pt idx="13">
                  <c:v>American, Bar Food, BBQ</c:v>
                </c:pt>
                <c:pt idx="14">
                  <c:v>American, Bar Food, Sandwich</c:v>
                </c:pt>
                <c:pt idx="15">
                  <c:v>American, BBQ</c:v>
                </c:pt>
                <c:pt idx="16">
                  <c:v>American, BBQ, Burger</c:v>
                </c:pt>
                <c:pt idx="17">
                  <c:v>American, BBQ, Sandwich</c:v>
                </c:pt>
                <c:pt idx="18">
                  <c:v>American, BBQ, Seafood</c:v>
                </c:pt>
                <c:pt idx="19">
                  <c:v>American, BBQ, Southern</c:v>
                </c:pt>
                <c:pt idx="20">
                  <c:v>American, BBQ, Steak</c:v>
                </c:pt>
                <c:pt idx="21">
                  <c:v>American, Breakfast</c:v>
                </c:pt>
                <c:pt idx="22">
                  <c:v>American, Breakfast, Burger</c:v>
                </c:pt>
                <c:pt idx="23">
                  <c:v>American, Breakfast, Desserts</c:v>
                </c:pt>
                <c:pt idx="24">
                  <c:v>American, Breakfast, Diner</c:v>
                </c:pt>
                <c:pt idx="25">
                  <c:v>American, Breakfast, Greek</c:v>
                </c:pt>
                <c:pt idx="26">
                  <c:v>American, Breakfast, Hawaiian</c:v>
                </c:pt>
                <c:pt idx="27">
                  <c:v>American, Breakfast, Vegetarian</c:v>
                </c:pt>
                <c:pt idx="28">
                  <c:v>American, British, Continental</c:v>
                </c:pt>
                <c:pt idx="29">
                  <c:v>American, Burger</c:v>
                </c:pt>
                <c:pt idx="30">
                  <c:v>American, Burger, Cafe</c:v>
                </c:pt>
                <c:pt idx="31">
                  <c:v>American, Burger, Cajun</c:v>
                </c:pt>
                <c:pt idx="32">
                  <c:v>American, Burger, Fast Food</c:v>
                </c:pt>
                <c:pt idx="33">
                  <c:v>American, Burger, Grill</c:v>
                </c:pt>
                <c:pt idx="34">
                  <c:v>American, Burger, Pizza, Cafe</c:v>
                </c:pt>
                <c:pt idx="35">
                  <c:v>American, Burger, Sandwich</c:v>
                </c:pt>
                <c:pt idx="36">
                  <c:v>American, Cafe</c:v>
                </c:pt>
                <c:pt idx="37">
                  <c:v>American, Caribbean, Seafood</c:v>
                </c:pt>
                <c:pt idx="38">
                  <c:v>American, Chinese, North Indian</c:v>
                </c:pt>
                <c:pt idx="39">
                  <c:v>American, Chinese, North Indian, Italian</c:v>
                </c:pt>
                <c:pt idx="40">
                  <c:v>American, Chinese, Sushi</c:v>
                </c:pt>
                <c:pt idx="41">
                  <c:v>American, Coffee and Tea</c:v>
                </c:pt>
                <c:pt idx="42">
                  <c:v>American, Continental, Burger</c:v>
                </c:pt>
                <c:pt idx="43">
                  <c:v>American, Continental, Italian</c:v>
                </c:pt>
                <c:pt idx="44">
                  <c:v>American, Continental, Italian, Bakery</c:v>
                </c:pt>
                <c:pt idx="45">
                  <c:v>American, Continental, Italian, North Indian, Asian</c:v>
                </c:pt>
                <c:pt idx="46">
                  <c:v>American, Continental, North Indian, Chinese</c:v>
                </c:pt>
                <c:pt idx="47">
                  <c:v>American, Desserts</c:v>
                </c:pt>
                <c:pt idx="48">
                  <c:v>American, Desserts, Diner</c:v>
                </c:pt>
                <c:pt idx="49">
                  <c:v>American, Desserts, Steak</c:v>
                </c:pt>
                <c:pt idx="50">
                  <c:v>American, Diner, Southern</c:v>
                </c:pt>
                <c:pt idx="51">
                  <c:v>American, European</c:v>
                </c:pt>
                <c:pt idx="52">
                  <c:v>American, European, North Indian</c:v>
                </c:pt>
                <c:pt idx="53">
                  <c:v>American, European, Sandwich</c:v>
                </c:pt>
                <c:pt idx="54">
                  <c:v>American, Fast Food</c:v>
                </c:pt>
                <c:pt idx="55">
                  <c:v>American, Fast Food, Burger</c:v>
                </c:pt>
                <c:pt idx="56">
                  <c:v>American, Fast Food, Desserts</c:v>
                </c:pt>
                <c:pt idx="57">
                  <c:v>American, Fast Food, Desserts, Steak</c:v>
                </c:pt>
                <c:pt idx="58">
                  <c:v>American, Fast Food, Salad, Healthy Food</c:v>
                </c:pt>
                <c:pt idx="59">
                  <c:v>American, Fast Food, Steak, Beverages</c:v>
                </c:pt>
                <c:pt idx="60">
                  <c:v>American, Finger Food</c:v>
                </c:pt>
                <c:pt idx="61">
                  <c:v>American, French</c:v>
                </c:pt>
                <c:pt idx="62">
                  <c:v>American, Greek</c:v>
                </c:pt>
                <c:pt idx="63">
                  <c:v>American, Greek, Seafood</c:v>
                </c:pt>
                <c:pt idx="64">
                  <c:v>American, Grill</c:v>
                </c:pt>
                <c:pt idx="65">
                  <c:v>American, Hawaiian</c:v>
                </c:pt>
                <c:pt idx="66">
                  <c:v>American, Ice Cream, Desserts</c:v>
                </c:pt>
                <c:pt idx="67">
                  <c:v>American, International, Southwestern</c:v>
                </c:pt>
                <c:pt idx="68">
                  <c:v>American, International, Sushi</c:v>
                </c:pt>
                <c:pt idx="69">
                  <c:v>American, Italian</c:v>
                </c:pt>
                <c:pt idx="70">
                  <c:v>American, Italian, Bakery, Deli, Burger, Sandwich, Pizza</c:v>
                </c:pt>
                <c:pt idx="71">
                  <c:v>American, Italian, Cafe</c:v>
                </c:pt>
                <c:pt idx="72">
                  <c:v>American, Italian, Chinese</c:v>
                </c:pt>
                <c:pt idx="73">
                  <c:v>American, Italian, Chinese, North Indian, Cafe</c:v>
                </c:pt>
                <c:pt idx="74">
                  <c:v>American, Italian, Mughlai, North Indian</c:v>
                </c:pt>
                <c:pt idx="75">
                  <c:v>American, Italian, North Indian, Chinese</c:v>
                </c:pt>
                <c:pt idx="76">
                  <c:v>American, Italian, North Indian, Chinese, Lebanese</c:v>
                </c:pt>
                <c:pt idx="77">
                  <c:v>American, Italian, North Indian, European, Thai</c:v>
                </c:pt>
                <c:pt idx="78">
                  <c:v>American, Italian, Pizza</c:v>
                </c:pt>
                <c:pt idx="79">
                  <c:v>American, Italian, Seafood</c:v>
                </c:pt>
                <c:pt idx="80">
                  <c:v>American, Japanese, Singaporean</c:v>
                </c:pt>
                <c:pt idx="81">
                  <c:v>American, Japanese, Sushi</c:v>
                </c:pt>
                <c:pt idx="82">
                  <c:v>American, Mediterranean, Seafood</c:v>
                </c:pt>
                <c:pt idx="83">
                  <c:v>American, Mexican</c:v>
                </c:pt>
                <c:pt idx="84">
                  <c:v>American, Mexican, Burger</c:v>
                </c:pt>
                <c:pt idx="85">
                  <c:v>American, Mexican, Finger Food</c:v>
                </c:pt>
                <c:pt idx="86">
                  <c:v>American, Mexican, Seafood</c:v>
                </c:pt>
                <c:pt idx="87">
                  <c:v>American, North Indian, European, Asian</c:v>
                </c:pt>
                <c:pt idx="88">
                  <c:v>American, North Indian, Thai, Continental</c:v>
                </c:pt>
                <c:pt idx="89">
                  <c:v>American, Pizza</c:v>
                </c:pt>
                <c:pt idx="90">
                  <c:v>American, Pizza, Bar Food</c:v>
                </c:pt>
                <c:pt idx="91">
                  <c:v>American, Pizza, Vegetarian, Friendly</c:v>
                </c:pt>
                <c:pt idx="92">
                  <c:v>American, Sandwich, Salad</c:v>
                </c:pt>
                <c:pt idx="93">
                  <c:v>American, Sandwich, Seafood</c:v>
                </c:pt>
                <c:pt idx="94">
                  <c:v>American, Sandwich, Tea</c:v>
                </c:pt>
                <c:pt idx="95">
                  <c:v>American, Seafood</c:v>
                </c:pt>
                <c:pt idx="96">
                  <c:v>American, Seafood, Cajun</c:v>
                </c:pt>
                <c:pt idx="97">
                  <c:v>American, Seafood, Italian, Japanese, Thai</c:v>
                </c:pt>
                <c:pt idx="98">
                  <c:v>American, Seafood, Southern</c:v>
                </c:pt>
                <c:pt idx="99">
                  <c:v>American, Seafood, Steak</c:v>
                </c:pt>
                <c:pt idx="100">
                  <c:v>American, Seafood, Sushi</c:v>
                </c:pt>
                <c:pt idx="101">
                  <c:v>American, Southern</c:v>
                </c:pt>
                <c:pt idx="102">
                  <c:v>American, Southern, Southwestern</c:v>
                </c:pt>
                <c:pt idx="103">
                  <c:v>American, Steak</c:v>
                </c:pt>
                <c:pt idx="104">
                  <c:v>American, Tapas</c:v>
                </c:pt>
                <c:pt idx="105">
                  <c:v>American, Tex-Mex</c:v>
                </c:pt>
                <c:pt idx="106">
                  <c:v>American, Tex-Mex, Italian, Mexican, North Indian</c:v>
                </c:pt>
                <c:pt idx="107">
                  <c:v>American, Vegetarian Friendly, Vegan Options</c:v>
                </c:pt>
                <c:pt idx="108">
                  <c:v>Andhra</c:v>
                </c:pt>
                <c:pt idx="109">
                  <c:v>Andhra, North Indian, Chinese</c:v>
                </c:pt>
                <c:pt idx="110">
                  <c:v>Andhra, North Indian, Chinese, Seafood, Biryani</c:v>
                </c:pt>
                <c:pt idx="111">
                  <c:v>Arabian</c:v>
                </c:pt>
                <c:pt idx="112">
                  <c:v>Arabian, Lebanese</c:v>
                </c:pt>
                <c:pt idx="113">
                  <c:v>Arabian, Mexican</c:v>
                </c:pt>
                <c:pt idx="114">
                  <c:v>Arabian, Middle Eastern</c:v>
                </c:pt>
                <c:pt idx="115">
                  <c:v>Arabian, North Indian</c:v>
                </c:pt>
                <c:pt idx="116">
                  <c:v>Argentine, American</c:v>
                </c:pt>
                <c:pt idx="117">
                  <c:v>Asian</c:v>
                </c:pt>
                <c:pt idx="118">
                  <c:v>Asian Fusion, Cafe</c:v>
                </c:pt>
                <c:pt idx="119">
                  <c:v>Asian Fusion, Pub Food, Fusion, Asian, Filipino, Malaysian, Thai</c:v>
                </c:pt>
                <c:pt idx="120">
                  <c:v>Asian, Bakery</c:v>
                </c:pt>
                <c:pt idx="121">
                  <c:v>Asian, Breakfast, Hawaiian</c:v>
                </c:pt>
                <c:pt idx="122">
                  <c:v>Asian, Burmese</c:v>
                </c:pt>
                <c:pt idx="123">
                  <c:v>Asian, Chinese</c:v>
                </c:pt>
                <c:pt idx="124">
                  <c:v>Asian, Chinese, Japanese</c:v>
                </c:pt>
                <c:pt idx="125">
                  <c:v>Asian, Chinese, North Indian</c:v>
                </c:pt>
                <c:pt idx="126">
                  <c:v>Asian, Chinese, Thai</c:v>
                </c:pt>
                <c:pt idx="127">
                  <c:v>Asian, Chinese, Thai, Japanese</c:v>
                </c:pt>
                <c:pt idx="128">
                  <c:v>Asian, Chinese, Thai, Malaysian, Indonesian, Burmese</c:v>
                </c:pt>
                <c:pt idx="129">
                  <c:v>Asian, Chinese, Thai, Vietnamese</c:v>
                </c:pt>
                <c:pt idx="130">
                  <c:v>Asian, Chinese, Tibetan</c:v>
                </c:pt>
                <c:pt idx="131">
                  <c:v>Asian, Chinese, Vegetarian</c:v>
                </c:pt>
                <c:pt idx="132">
                  <c:v>Asian, Continental</c:v>
                </c:pt>
                <c:pt idx="133">
                  <c:v>Asian, Continental, Fast Food</c:v>
                </c:pt>
                <c:pt idx="134">
                  <c:v>Asian, Continental, Italian, North Indian</c:v>
                </c:pt>
                <c:pt idx="135">
                  <c:v>Asian, Continental, Seafood</c:v>
                </c:pt>
                <c:pt idx="136">
                  <c:v>Asian, European</c:v>
                </c:pt>
                <c:pt idx="137">
                  <c:v>Asian, European, Seafood</c:v>
                </c:pt>
                <c:pt idx="138">
                  <c:v>Asian, Indonesian, Western</c:v>
                </c:pt>
                <c:pt idx="139">
                  <c:v>Asian, Japanese</c:v>
                </c:pt>
                <c:pt idx="140">
                  <c:v>Asian, Japanese, Chinese, Thai</c:v>
                </c:pt>
                <c:pt idx="141">
                  <c:v>Asian, Japanese, Korean, Thai, Chinese</c:v>
                </c:pt>
                <c:pt idx="142">
                  <c:v>Asian, Japanese, Sushi</c:v>
                </c:pt>
                <c:pt idx="143">
                  <c:v>Asian, Latin American, Vegetarian</c:v>
                </c:pt>
                <c:pt idx="144">
                  <c:v>Asian, Mediterranean, North Indian</c:v>
                </c:pt>
                <c:pt idx="145">
                  <c:v>Asian, North Indian</c:v>
                </c:pt>
                <c:pt idx="146">
                  <c:v>Asian, North Indian, Continental</c:v>
                </c:pt>
                <c:pt idx="147">
                  <c:v>Asian, North Indian, Japanese</c:v>
                </c:pt>
                <c:pt idx="148">
                  <c:v>Asian, North Indian, Mughlai</c:v>
                </c:pt>
                <c:pt idx="149">
                  <c:v>Asian, Seafood</c:v>
                </c:pt>
                <c:pt idx="150">
                  <c:v>Asian, Sushi</c:v>
                </c:pt>
                <c:pt idx="151">
                  <c:v>Asian, Sushi, Seafood</c:v>
                </c:pt>
                <c:pt idx="152">
                  <c:v>Asian, Sushi, Tapas</c:v>
                </c:pt>
                <c:pt idx="153">
                  <c:v>Asian, Sushi, Thai</c:v>
                </c:pt>
                <c:pt idx="154">
                  <c:v>Asian, Sushi, Vegetarian</c:v>
                </c:pt>
                <c:pt idx="155">
                  <c:v>Asian, Thai</c:v>
                </c:pt>
                <c:pt idx="156">
                  <c:v>Asian, Thai, Chinese</c:v>
                </c:pt>
                <c:pt idx="157">
                  <c:v>Asian, Thai, Chinese, North Indian</c:v>
                </c:pt>
                <c:pt idx="158">
                  <c:v>Asian, Thai, Vegetarian</c:v>
                </c:pt>
                <c:pt idx="159">
                  <c:v>Asian, Vegetarian, Vietnamese</c:v>
                </c:pt>
                <c:pt idx="160">
                  <c:v>Asian, Vegetarian, Vietnamese, Bubble Tea</c:v>
                </c:pt>
                <c:pt idx="161">
                  <c:v>Asian, Vietnamese</c:v>
                </c:pt>
                <c:pt idx="162">
                  <c:v>Assamese</c:v>
                </c:pt>
                <c:pt idx="163">
                  <c:v>Assamese, Chinese</c:v>
                </c:pt>
                <c:pt idx="164">
                  <c:v>Australian</c:v>
                </c:pt>
                <c:pt idx="165">
                  <c:v>Awadhi</c:v>
                </c:pt>
                <c:pt idx="166">
                  <c:v>Awadhi, Mughlai</c:v>
                </c:pt>
                <c:pt idx="167">
                  <c:v>Awadhi, Mughlai, North Indian</c:v>
                </c:pt>
                <c:pt idx="168">
                  <c:v>Awadhi, North Indian</c:v>
                </c:pt>
                <c:pt idx="169">
                  <c:v>Awadhi, North Indian, Mughlai</c:v>
                </c:pt>
                <c:pt idx="170">
                  <c:v>Bakeries American, Fast food</c:v>
                </c:pt>
                <c:pt idx="171">
                  <c:v>Bakery</c:v>
                </c:pt>
                <c:pt idx="172">
                  <c:v>Bakery, Arabian, Middle Eastern</c:v>
                </c:pt>
                <c:pt idx="173">
                  <c:v>Bakery, Beverages</c:v>
                </c:pt>
                <c:pt idx="174">
                  <c:v>Bakery, Beverages, Fast Food</c:v>
                </c:pt>
                <c:pt idx="175">
                  <c:v>Bakery, Cafe</c:v>
                </c:pt>
                <c:pt idx="176">
                  <c:v>Bakery, Cafe, Fast Food</c:v>
                </c:pt>
                <c:pt idx="177">
                  <c:v>Bakery, Chinese</c:v>
                </c:pt>
                <c:pt idx="178">
                  <c:v>Bakery, Chinese, Fast Food</c:v>
                </c:pt>
                <c:pt idx="179">
                  <c:v>Bakery, Chinese, North Indian</c:v>
                </c:pt>
                <c:pt idx="180">
                  <c:v>Bakery, Desserts</c:v>
                </c:pt>
                <c:pt idx="181">
                  <c:v>Bakery, Desserts, Bakery</c:v>
                </c:pt>
                <c:pt idx="182">
                  <c:v>Bakery, Desserts, Beverages</c:v>
                </c:pt>
                <c:pt idx="183">
                  <c:v>Bakery, Desserts, Cafe</c:v>
                </c:pt>
                <c:pt idx="184">
                  <c:v>Bakery, Desserts, Chinese, Fast Food</c:v>
                </c:pt>
                <c:pt idx="185">
                  <c:v>Bakery, Desserts, Fast Food</c:v>
                </c:pt>
                <c:pt idx="186">
                  <c:v>Bakery, Desserts, Fast Food, Beverages</c:v>
                </c:pt>
                <c:pt idx="187">
                  <c:v>Bakery, Desserts, Fast Food, Mithai</c:v>
                </c:pt>
                <c:pt idx="188">
                  <c:v>Bakery, Desserts, Fast Food, North Indian</c:v>
                </c:pt>
                <c:pt idx="189">
                  <c:v>Bakery, Desserts, Fast Food, Pizza, Burger, Continental</c:v>
                </c:pt>
                <c:pt idx="190">
                  <c:v>Bakery, Desserts, Fast Food, Pizza, Burger, Finger Food</c:v>
                </c:pt>
                <c:pt idx="191">
                  <c:v>Bakery, Desserts, Fast Food, Street Food, Chinese, Beverages</c:v>
                </c:pt>
                <c:pt idx="192">
                  <c:v>Bakery, Desserts, Healthy Food</c:v>
                </c:pt>
                <c:pt idx="193">
                  <c:v>Bakery, Desserts, Ice Cream</c:v>
                </c:pt>
                <c:pt idx="194">
                  <c:v>Bakery, Desserts, North Indian, Bengali, South Indian</c:v>
                </c:pt>
                <c:pt idx="195">
                  <c:v>Bakery, Fast Food</c:v>
                </c:pt>
                <c:pt idx="196">
                  <c:v>Bakery, Fast Food, Beverages</c:v>
                </c:pt>
                <c:pt idx="197">
                  <c:v>Bakery, Fast Food, Chinese</c:v>
                </c:pt>
                <c:pt idx="198">
                  <c:v>Bakery, Fast Food, Desserts</c:v>
                </c:pt>
                <c:pt idx="199">
                  <c:v>Bakery, Fast Food, Pizza</c:v>
                </c:pt>
                <c:pt idx="200">
                  <c:v>Bakery, Fast Food, Street Food</c:v>
                </c:pt>
                <c:pt idx="201">
                  <c:v>Bakery, French</c:v>
                </c:pt>
                <c:pt idx="202">
                  <c:v>Bakery, Healthy Food</c:v>
                </c:pt>
                <c:pt idx="203">
                  <c:v>Bakery, Italian, Chinese, Mexican</c:v>
                </c:pt>
                <c:pt idx="204">
                  <c:v>Bakery, Italian, Fast Food, Chinese, Continental</c:v>
                </c:pt>
                <c:pt idx="205">
                  <c:v>Bakery, Mithai</c:v>
                </c:pt>
                <c:pt idx="206">
                  <c:v>Bakery, Mithai, Fast Food</c:v>
                </c:pt>
                <c:pt idx="207">
                  <c:v>Bakery, North Indian</c:v>
                </c:pt>
                <c:pt idx="208">
                  <c:v>Bakery, Pizza</c:v>
                </c:pt>
                <c:pt idx="209">
                  <c:v>Bakery, Sandwich, Brazilian</c:v>
                </c:pt>
                <c:pt idx="210">
                  <c:v>Bakery, Street Food</c:v>
                </c:pt>
                <c:pt idx="211">
                  <c:v>Bar Food</c:v>
                </c:pt>
                <c:pt idx="212">
                  <c:v>Bar Food, Brazilian</c:v>
                </c:pt>
                <c:pt idx="213">
                  <c:v>Bar Food, Modern Australian</c:v>
                </c:pt>
                <c:pt idx="214">
                  <c:v>Bar Food, Sandwich, Seafood</c:v>
                </c:pt>
                <c:pt idx="215">
                  <c:v>Bar Food, Seafood, Vegetarian</c:v>
                </c:pt>
                <c:pt idx="216">
                  <c:v>Bar Food, Steak</c:v>
                </c:pt>
                <c:pt idx="217">
                  <c:v>Bars, Steakhouses, American</c:v>
                </c:pt>
                <c:pt idx="218">
                  <c:v>BBQ</c:v>
                </c:pt>
                <c:pt idx="219">
                  <c:v>BBQ, Breakfast, Southern</c:v>
                </c:pt>
                <c:pt idx="220">
                  <c:v>BBQ, Burger, Desserts</c:v>
                </c:pt>
                <c:pt idx="221">
                  <c:v>BBQ, Burger, Seafood</c:v>
                </c:pt>
                <c:pt idx="222">
                  <c:v>BBQ, Caribbean, Cajun</c:v>
                </c:pt>
                <c:pt idx="223">
                  <c:v>BBQ, Caribbean, Seafood</c:v>
                </c:pt>
                <c:pt idx="224">
                  <c:v>BBQ, Grill, Brazilian</c:v>
                </c:pt>
                <c:pt idx="225">
                  <c:v>BBQ, Sandwich</c:v>
                </c:pt>
                <c:pt idx="226">
                  <c:v>BBQ, Southern</c:v>
                </c:pt>
                <c:pt idx="227">
                  <c:v>Bengali</c:v>
                </c:pt>
                <c:pt idx="228">
                  <c:v>Bengali, Chinese</c:v>
                </c:pt>
                <c:pt idx="229">
                  <c:v>Bengali, Fast Food</c:v>
                </c:pt>
                <c:pt idx="230">
                  <c:v>Bengali, North Indian</c:v>
                </c:pt>
                <c:pt idx="231">
                  <c:v>Bengali, North Indian, Chinese</c:v>
                </c:pt>
                <c:pt idx="232">
                  <c:v>Bengali, Seafood</c:v>
                </c:pt>
                <c:pt idx="233">
                  <c:v>Bengali, South Indian, North Indian, Mughlai</c:v>
                </c:pt>
                <c:pt idx="234">
                  <c:v>Beverages</c:v>
                </c:pt>
                <c:pt idx="235">
                  <c:v>Beverages, Bar Food, Fast Food</c:v>
                </c:pt>
                <c:pt idx="236">
                  <c:v>Beverages, Desserts</c:v>
                </c:pt>
                <c:pt idx="237">
                  <c:v>Beverages, Fast Food</c:v>
                </c:pt>
                <c:pt idx="238">
                  <c:v>Beverages, Healthy Food</c:v>
                </c:pt>
                <c:pt idx="239">
                  <c:v>Beverages, Ice Cream</c:v>
                </c:pt>
                <c:pt idx="240">
                  <c:v>Beverages, International</c:v>
                </c:pt>
                <c:pt idx="241">
                  <c:v>Beverages, Juices</c:v>
                </c:pt>
                <c:pt idx="242">
                  <c:v>Beverages, Salad</c:v>
                </c:pt>
                <c:pt idx="243">
                  <c:v>Beverages, Salad, Beverages</c:v>
                </c:pt>
                <c:pt idx="244">
                  <c:v>Beverages, Street Food</c:v>
                </c:pt>
                <c:pt idx="245">
                  <c:v>Bihari</c:v>
                </c:pt>
                <c:pt idx="246">
                  <c:v>Bihari, Lucknowi, North Indian</c:v>
                </c:pt>
                <c:pt idx="247">
                  <c:v>Biryani</c:v>
                </c:pt>
                <c:pt idx="248">
                  <c:v>Biryani, Andhra</c:v>
                </c:pt>
                <c:pt idx="249">
                  <c:v>Biryani, Chinese, North Indian</c:v>
                </c:pt>
                <c:pt idx="250">
                  <c:v>Biryani, Hyderabadi</c:v>
                </c:pt>
                <c:pt idx="251">
                  <c:v>Biryani, Kerala</c:v>
                </c:pt>
                <c:pt idx="252">
                  <c:v>Biryani, Lucknowi, North Indian</c:v>
                </c:pt>
                <c:pt idx="253">
                  <c:v>Biryani, Mughlai</c:v>
                </c:pt>
                <c:pt idx="254">
                  <c:v>Biryani, Mughlai, Bengali, North Indian</c:v>
                </c:pt>
                <c:pt idx="255">
                  <c:v>Biryani, North Indian</c:v>
                </c:pt>
                <c:pt idx="256">
                  <c:v>Biryani, North Indian, Chinese, Mughlai</c:v>
                </c:pt>
                <c:pt idx="257">
                  <c:v>Biryani, North Indian, Fast Food</c:v>
                </c:pt>
                <c:pt idx="258">
                  <c:v>Biryani, North Indian, Hyderabadi</c:v>
                </c:pt>
                <c:pt idx="259">
                  <c:v>Biryani, North Indian, Mughlai</c:v>
                </c:pt>
                <c:pt idx="260">
                  <c:v>Biryani, Pizza, Fast Food, Healthy Food</c:v>
                </c:pt>
                <c:pt idx="261">
                  <c:v>Brazilian</c:v>
                </c:pt>
                <c:pt idx="262">
                  <c:v>Brazilian, Bar Food</c:v>
                </c:pt>
                <c:pt idx="263">
                  <c:v>Brazilian, Bar Food, Beverages</c:v>
                </c:pt>
                <c:pt idx="264">
                  <c:v>Brazilian, Cafe</c:v>
                </c:pt>
                <c:pt idx="265">
                  <c:v>Brazilian, Grill</c:v>
                </c:pt>
                <c:pt idx="266">
                  <c:v>Brazilian, Healthy Food, Juices, Pizza</c:v>
                </c:pt>
                <c:pt idx="267">
                  <c:v>Brazilian, Italian</c:v>
                </c:pt>
                <c:pt idx="268">
                  <c:v>Brazilian, Mineira</c:v>
                </c:pt>
                <c:pt idx="269">
                  <c:v>Brazilian, North Eastern</c:v>
                </c:pt>
                <c:pt idx="270">
                  <c:v>Brazilian, Seafood</c:v>
                </c:pt>
                <c:pt idx="271">
                  <c:v>Brazilian, Steak</c:v>
                </c:pt>
                <c:pt idx="272">
                  <c:v>Breakfast</c:v>
                </c:pt>
                <c:pt idx="273">
                  <c:v>Breakfast, Burger</c:v>
                </c:pt>
                <c:pt idx="274">
                  <c:v>Breakfast, Burger, Sandwich</c:v>
                </c:pt>
                <c:pt idx="275">
                  <c:v>Breakfast, Cajun</c:v>
                </c:pt>
                <c:pt idx="276">
                  <c:v>Breakfast, Coffee and Tea</c:v>
                </c:pt>
                <c:pt idx="277">
                  <c:v>Breakfast, Coffee and Tea, Modern Australian</c:v>
                </c:pt>
                <c:pt idx="278">
                  <c:v>Breakfast, Diner</c:v>
                </c:pt>
                <c:pt idx="279">
                  <c:v>Breakfast, Diner, Sandwich</c:v>
                </c:pt>
                <c:pt idx="280">
                  <c:v>Breakfast, Diner, Southern</c:v>
                </c:pt>
                <c:pt idx="281">
                  <c:v>Breakfast, French</c:v>
                </c:pt>
                <c:pt idx="282">
                  <c:v>Breakfast, Mexican</c:v>
                </c:pt>
                <c:pt idx="283">
                  <c:v>Breakfast, Mexican, Southwestern</c:v>
                </c:pt>
                <c:pt idx="284">
                  <c:v>Breakfast, Modern Australian</c:v>
                </c:pt>
                <c:pt idx="285">
                  <c:v>Breakfast, Pizza</c:v>
                </c:pt>
                <c:pt idx="286">
                  <c:v>Breakfast, Sandwich</c:v>
                </c:pt>
                <c:pt idx="287">
                  <c:v>Breakfast, Spanish, Tapas</c:v>
                </c:pt>
                <c:pt idx="288">
                  <c:v>Breakfast, Vegetarian</c:v>
                </c:pt>
                <c:pt idx="289">
                  <c:v>British</c:v>
                </c:pt>
                <c:pt idx="290">
                  <c:v>British, Bar Food, Sandwich</c:v>
                </c:pt>
                <c:pt idx="291">
                  <c:v>British, Burger, Cafe</c:v>
                </c:pt>
                <c:pt idx="292">
                  <c:v>British, Cafe</c:v>
                </c:pt>
                <c:pt idx="293">
                  <c:v>British, Chinese, Italian</c:v>
                </c:pt>
                <c:pt idx="294">
                  <c:v>British, Contemporary</c:v>
                </c:pt>
                <c:pt idx="295">
                  <c:v>British, French</c:v>
                </c:pt>
                <c:pt idx="296">
                  <c:v>British, Scottish, Seafood</c:v>
                </c:pt>
                <c:pt idx="297">
                  <c:v>British, Steak</c:v>
                </c:pt>
                <c:pt idx="298">
                  <c:v>Burger</c:v>
                </c:pt>
                <c:pt idx="299">
                  <c:v>Burger, American</c:v>
                </c:pt>
                <c:pt idx="300">
                  <c:v>Burger, American, Beverages</c:v>
                </c:pt>
                <c:pt idx="301">
                  <c:v>Burger, American, Fast Food</c:v>
                </c:pt>
                <c:pt idx="302">
                  <c:v>Burger, American, Fast Food, Italian, Pizza</c:v>
                </c:pt>
                <c:pt idx="303">
                  <c:v>Burger, American, Grill</c:v>
                </c:pt>
                <c:pt idx="304">
                  <c:v>Burger, Bar Food</c:v>
                </c:pt>
                <c:pt idx="305">
                  <c:v>Burger, Bar Food, Southern</c:v>
                </c:pt>
                <c:pt idx="306">
                  <c:v>Burger, Bar Food, Steak</c:v>
                </c:pt>
                <c:pt idx="307">
                  <c:v>Burger, Bar Food, Vegetarian</c:v>
                </c:pt>
                <c:pt idx="308">
                  <c:v>Burger, Coffee and Tea, Modern Australian</c:v>
                </c:pt>
                <c:pt idx="309">
                  <c:v>Burger, Desserts</c:v>
                </c:pt>
                <c:pt idx="310">
                  <c:v>Burger, Desserts, Bar Food</c:v>
                </c:pt>
                <c:pt idx="311">
                  <c:v>Burger, Desserts, Fast Food</c:v>
                </c:pt>
                <c:pt idx="312">
                  <c:v>Burger, Desserts, Sandwich</c:v>
                </c:pt>
                <c:pt idx="313">
                  <c:v>Burger, Desserts, Vegetarian</c:v>
                </c:pt>
                <c:pt idx="314">
                  <c:v>Burger, Fast Food</c:v>
                </c:pt>
                <c:pt idx="315">
                  <c:v>Burger, Fast Food, Chinese</c:v>
                </c:pt>
                <c:pt idx="316">
                  <c:v>Burger, Fast Food, Chinese, Bakery</c:v>
                </c:pt>
                <c:pt idx="317">
                  <c:v>Burger, Fast Food, Desserts, Beverages</c:v>
                </c:pt>
                <c:pt idx="318">
                  <c:v>Burger, Fast Food, Grill</c:v>
                </c:pt>
                <c:pt idx="319">
                  <c:v>Burger, Finger Food, Pizza</c:v>
                </c:pt>
                <c:pt idx="320">
                  <c:v>Burger, German, Sandwich</c:v>
                </c:pt>
                <c:pt idx="321">
                  <c:v>Burger, Greek, Sandwich</c:v>
                </c:pt>
                <c:pt idx="322">
                  <c:v>Burger, Grill</c:v>
                </c:pt>
                <c:pt idx="323">
                  <c:v>Burger, Izgara</c:v>
                </c:pt>
                <c:pt idx="324">
                  <c:v>Burger, Juices, Finger Food</c:v>
                </c:pt>
                <c:pt idx="325">
                  <c:v>Burger, Pizza</c:v>
                </c:pt>
                <c:pt idx="326">
                  <c:v>Burger, Pizza, Biryani</c:v>
                </c:pt>
                <c:pt idx="327">
                  <c:v>Burger, Pizza, Fast Food</c:v>
                </c:pt>
                <c:pt idx="328">
                  <c:v>Burger, Pizza, Sandwich</c:v>
                </c:pt>
                <c:pt idx="329">
                  <c:v>Burger, Sandwich, Seafood</c:v>
                </c:pt>
                <c:pt idx="330">
                  <c:v>Burger, Seafood</c:v>
                </c:pt>
                <c:pt idx="331">
                  <c:v>Burger, Seafood, Steak</c:v>
                </c:pt>
                <c:pt idx="332">
                  <c:v>Burger, Steak, Seafood</c:v>
                </c:pt>
                <c:pt idx="333">
                  <c:v>Burmese, Chinese, Japanese, Malaysian, Thai</c:v>
                </c:pt>
                <c:pt idx="334">
                  <c:v>Burmese, Chinese, Thai</c:v>
                </c:pt>
                <c:pt idx="335">
                  <c:v>Cafe</c:v>
                </c:pt>
                <c:pt idx="336">
                  <c:v>Cafe, American</c:v>
                </c:pt>
                <c:pt idx="337">
                  <c:v>Cafe, American, Continental, Armenian, Fast Food</c:v>
                </c:pt>
                <c:pt idx="338">
                  <c:v>Cafe, American, Continental, Nepalese</c:v>
                </c:pt>
                <c:pt idx="339">
                  <c:v>Cafe, American, Desserts, Italian, Bakery</c:v>
                </c:pt>
                <c:pt idx="340">
                  <c:v>Cafe, American, Italian</c:v>
                </c:pt>
                <c:pt idx="341">
                  <c:v>Cafe, American, Italian, Continental</c:v>
                </c:pt>
                <c:pt idx="342">
                  <c:v>Cafe, American, Italian, Filipino</c:v>
                </c:pt>
                <c:pt idx="343">
                  <c:v>Cafe, American, Italian, North Indian, Chinese</c:v>
                </c:pt>
                <c:pt idx="344">
                  <c:v>Cafe, American, Mexican, Italian, Thai</c:v>
                </c:pt>
                <c:pt idx="345">
                  <c:v>Cafe, American, Tea</c:v>
                </c:pt>
                <c:pt idx="346">
                  <c:v>Cafe, Asian, Italian, North Indian</c:v>
                </c:pt>
                <c:pt idx="347">
                  <c:v>Cafe, Australian</c:v>
                </c:pt>
                <c:pt idx="348">
                  <c:v>Cafe, Bakery</c:v>
                </c:pt>
                <c:pt idx="349">
                  <c:v>Cafe, Bakery, American, Italian</c:v>
                </c:pt>
                <c:pt idx="350">
                  <c:v>Cafe, Bakery, Desserts</c:v>
                </c:pt>
                <c:pt idx="351">
                  <c:v>Cafe, Bakery, Fast Food</c:v>
                </c:pt>
                <c:pt idx="352">
                  <c:v>Cafe, Bakery, Italian</c:v>
                </c:pt>
                <c:pt idx="353">
                  <c:v>Cafe, Bakery, Parsi</c:v>
                </c:pt>
                <c:pt idx="354">
                  <c:v>Cafe, Bakery, Tea, Vegetarian</c:v>
                </c:pt>
                <c:pt idx="355">
                  <c:v>Cafe, Belgian</c:v>
                </c:pt>
                <c:pt idx="356">
                  <c:v>Cafe, Beverages</c:v>
                </c:pt>
                <c:pt idx="357">
                  <c:v>Cafe, Beverages, Desserts, Pizza</c:v>
                </c:pt>
                <c:pt idx="358">
                  <c:v>Cafe, British</c:v>
                </c:pt>
                <c:pt idx="359">
                  <c:v>Cafe, Burger</c:v>
                </c:pt>
                <c:pt idx="360">
                  <c:v>Cafe, Burger, Tapas, South African, European, Grill</c:v>
                </c:pt>
                <c:pt idx="361">
                  <c:v>Cafe, Charcoal Grill, Steak</c:v>
                </c:pt>
                <c:pt idx="362">
                  <c:v>Cafe, Chinese</c:v>
                </c:pt>
                <c:pt idx="363">
                  <c:v>Cafe, Chinese, Continental</c:v>
                </c:pt>
                <c:pt idx="364">
                  <c:v>Cafe, Chinese, Continental, Italian, Desserts, Beverages</c:v>
                </c:pt>
                <c:pt idx="365">
                  <c:v>Cafe, Chinese, Fast Food</c:v>
                </c:pt>
                <c:pt idx="366">
                  <c:v>Cafe, Chinese, Fast Food, Italian</c:v>
                </c:pt>
                <c:pt idx="367">
                  <c:v>Cafe, Chinese, Fast Food, Seafood</c:v>
                </c:pt>
                <c:pt idx="368">
                  <c:v>Cafe, Chinese, Italian</c:v>
                </c:pt>
                <c:pt idx="369">
                  <c:v>Cafe, Chinese, North Indian</c:v>
                </c:pt>
                <c:pt idx="370">
                  <c:v>Cafe, Chinese, Thai, North Indian, Continental</c:v>
                </c:pt>
                <c:pt idx="371">
                  <c:v>Cafe, Coffee and Tea, Modern Australian</c:v>
                </c:pt>
                <c:pt idx="372">
                  <c:v>Cafe, Coffee and Tea, Sandwich</c:v>
                </c:pt>
                <c:pt idx="373">
                  <c:v>Cafe, Coffee and Tea, Western</c:v>
                </c:pt>
                <c:pt idx="374">
                  <c:v>Cafe, Continental</c:v>
                </c:pt>
                <c:pt idx="375">
                  <c:v>Cafe, Continental, Chinese</c:v>
                </c:pt>
                <c:pt idx="376">
                  <c:v>Cafe, Continental, Chinese, Italian</c:v>
                </c:pt>
                <c:pt idx="377">
                  <c:v>Cafe, Continental, Chinese, North Indian, Italian</c:v>
                </c:pt>
                <c:pt idx="378">
                  <c:v>Cafe, Continental, Desserts</c:v>
                </c:pt>
                <c:pt idx="379">
                  <c:v>Cafe, Continental, Desserts, Ice Cream, Italian, Beverages</c:v>
                </c:pt>
                <c:pt idx="380">
                  <c:v>Cafe, Continental, European, Beverages</c:v>
                </c:pt>
                <c:pt idx="381">
                  <c:v>Cafe, Continental, Fast Food</c:v>
                </c:pt>
                <c:pt idx="382">
                  <c:v>Cafe, Continental, Fast Food, Italian</c:v>
                </c:pt>
                <c:pt idx="383">
                  <c:v>Cafe, Continental, Italian</c:v>
                </c:pt>
                <c:pt idx="384">
                  <c:v>Cafe, Continental, Italian, Bakery</c:v>
                </c:pt>
                <c:pt idx="385">
                  <c:v>Cafe, Continental, Italian, Chinese</c:v>
                </c:pt>
                <c:pt idx="386">
                  <c:v>Cafe, Continental, Italian, Chinese, North Indian</c:v>
                </c:pt>
                <c:pt idx="387">
                  <c:v>Cafe, Continental, Italian, Fast Food</c:v>
                </c:pt>
                <c:pt idx="388">
                  <c:v>Cafe, Continental, Italian, Mexican</c:v>
                </c:pt>
                <c:pt idx="389">
                  <c:v>Cafe, Continental, Italian, Mexican, Chinese, American</c:v>
                </c:pt>
                <c:pt idx="390">
                  <c:v>Cafe, Continental, Italian, North Indian</c:v>
                </c:pt>
                <c:pt idx="391">
                  <c:v>Cafe, Continental, Italian, Pizza</c:v>
                </c:pt>
                <c:pt idx="392">
                  <c:v>Cafe, Continental, Italian, Street Food</c:v>
                </c:pt>
                <c:pt idx="393">
                  <c:v>Cafe, Continental, Mexican, Italian, North Indian, Chinese</c:v>
                </c:pt>
                <c:pt idx="394">
                  <c:v>Cafe, Continental, North Indian</c:v>
                </c:pt>
                <c:pt idx="395">
                  <c:v>Cafe, Continental, North Indian, Chinese</c:v>
                </c:pt>
                <c:pt idx="396">
                  <c:v>Cafe, Continental, North Indian, Chinese, Mexican</c:v>
                </c:pt>
                <c:pt idx="397">
                  <c:v>Cafe, Continental, North Indian, Italian, Chinese, Bakery, Desserts, Finger Food</c:v>
                </c:pt>
                <c:pt idx="398">
                  <c:v>Cafe, Desserts</c:v>
                </c:pt>
                <c:pt idx="399">
                  <c:v>Cafe, Desserts, Bakery</c:v>
                </c:pt>
                <c:pt idx="400">
                  <c:v>Cafe, Desserts, Beverages</c:v>
                </c:pt>
                <c:pt idx="401">
                  <c:v>Cafe, Desserts, Healthy Food, Juices</c:v>
                </c:pt>
                <c:pt idx="402">
                  <c:v>Cafe, European</c:v>
                </c:pt>
                <c:pt idx="403">
                  <c:v>Cafe, European, Mexican</c:v>
                </c:pt>
                <c:pt idx="404">
                  <c:v>Cafe, Fast Food</c:v>
                </c:pt>
                <c:pt idx="405">
                  <c:v>Cafe, Fast Food, American</c:v>
                </c:pt>
                <c:pt idx="406">
                  <c:v>Cafe, Fast Food, Asian, Italian</c:v>
                </c:pt>
                <c:pt idx="407">
                  <c:v>Cafe, Fast Food, Bakery</c:v>
                </c:pt>
                <c:pt idx="408">
                  <c:v>Cafe, Fast Food, Beverages</c:v>
                </c:pt>
                <c:pt idx="409">
                  <c:v>Cafe, Fast Food, Chinese</c:v>
                </c:pt>
                <c:pt idx="410">
                  <c:v>Cafe, Fast Food, Continental</c:v>
                </c:pt>
                <c:pt idx="411">
                  <c:v>Cafe, Fast Food, Desserts</c:v>
                </c:pt>
                <c:pt idx="412">
                  <c:v>Cafe, Fast Food, Healthy Food</c:v>
                </c:pt>
                <c:pt idx="413">
                  <c:v>Cafe, Fast Food, Italian</c:v>
                </c:pt>
                <c:pt idx="414">
                  <c:v>Cafe, Fast Food, Italian, Chinese</c:v>
                </c:pt>
                <c:pt idx="415">
                  <c:v>Cafe, Fast Food, Italian, Mexican</c:v>
                </c:pt>
                <c:pt idx="416">
                  <c:v>Cafe, Fast Food, North Indian</c:v>
                </c:pt>
                <c:pt idx="417">
                  <c:v>Cafe, Fast Food, Pizza</c:v>
                </c:pt>
                <c:pt idx="418">
                  <c:v>Cafe, Fast Food, Street Food</c:v>
                </c:pt>
                <c:pt idx="419">
                  <c:v>Cafe, French</c:v>
                </c:pt>
                <c:pt idx="420">
                  <c:v>Cafe, Grill</c:v>
                </c:pt>
                <c:pt idx="421">
                  <c:v>Cafe, Healthy Food, Continental</c:v>
                </c:pt>
                <c:pt idx="422">
                  <c:v>Cafe, Healthy Food, Continental, Italian, Asian</c:v>
                </c:pt>
                <c:pt idx="423">
                  <c:v>Cafe, Healthy Food, North Indian</c:v>
                </c:pt>
                <c:pt idx="424">
                  <c:v>Cafe, Italian</c:v>
                </c:pt>
                <c:pt idx="425">
                  <c:v>Cafe, Italian, Bakery</c:v>
                </c:pt>
                <c:pt idx="426">
                  <c:v>Cafe, Italian, Chinese</c:v>
                </c:pt>
                <c:pt idx="427">
                  <c:v>Cafe, Italian, Chinese, Continental</c:v>
                </c:pt>
                <c:pt idx="428">
                  <c:v>Cafe, Italian, Chinese, North Indian</c:v>
                </c:pt>
                <c:pt idx="429">
                  <c:v>Cafe, Italian, Coffee and Tea, Western, Indonesian</c:v>
                </c:pt>
                <c:pt idx="430">
                  <c:v>Cafe, Italian, Continental</c:v>
                </c:pt>
                <c:pt idx="431">
                  <c:v>Cafe, Italian, Continental, Chinese</c:v>
                </c:pt>
                <c:pt idx="432">
                  <c:v>Cafe, Italian, Continental, Desserts</c:v>
                </c:pt>
                <c:pt idx="433">
                  <c:v>Cafe, Italian, Continental, Fast Food</c:v>
                </c:pt>
                <c:pt idx="434">
                  <c:v>Cafe, Italian, Continental, Mexican</c:v>
                </c:pt>
                <c:pt idx="435">
                  <c:v>Cafe, Italian, Continental, Mexican, Mediterranean</c:v>
                </c:pt>
                <c:pt idx="436">
                  <c:v>Cafe, Italian, Desserts</c:v>
                </c:pt>
                <c:pt idx="437">
                  <c:v>Cafe, Italian, Desserts, Fast Food, Chinese, Tea</c:v>
                </c:pt>
                <c:pt idx="438">
                  <c:v>Cafe, Italian, European, Bakery</c:v>
                </c:pt>
                <c:pt idx="439">
                  <c:v>Cafe, Italian, Fast Food</c:v>
                </c:pt>
                <c:pt idx="440">
                  <c:v>Cafe, Italian, Japanese, Continental</c:v>
                </c:pt>
                <c:pt idx="441">
                  <c:v>Cafe, Italian, Lebanese</c:v>
                </c:pt>
                <c:pt idx="442">
                  <c:v>Cafe, Italian, Lebanese, Continental, Mediterranean</c:v>
                </c:pt>
                <c:pt idx="443">
                  <c:v>Cafe, Italian, Mexican, Bakery</c:v>
                </c:pt>
                <c:pt idx="444">
                  <c:v>Cafe, Italian, Mexican, Chinese</c:v>
                </c:pt>
                <c:pt idx="445">
                  <c:v>Cafe, Italian, Mexican, Chinese, North Indian</c:v>
                </c:pt>
                <c:pt idx="446">
                  <c:v>Cafe, Italian, Mexican, Continental</c:v>
                </c:pt>
                <c:pt idx="447">
                  <c:v>Cafe, Italian, Mexican, North Indian, Continental</c:v>
                </c:pt>
                <c:pt idx="448">
                  <c:v>Cafe, Italian, Mexican, Salad, Desserts</c:v>
                </c:pt>
                <c:pt idx="449">
                  <c:v>Cafe, Italian, North Indian</c:v>
                </c:pt>
                <c:pt idx="450">
                  <c:v>Cafe, Italian, Pizza</c:v>
                </c:pt>
                <c:pt idx="451">
                  <c:v>Cafe, Italian, Pizza, European, Bakery, Deli</c:v>
                </c:pt>
                <c:pt idx="452">
                  <c:v>Cafe, Italian, Salad</c:v>
                </c:pt>
                <c:pt idx="453">
                  <c:v>Cafe, Kiwi</c:v>
                </c:pt>
                <c:pt idx="454">
                  <c:v>Cafe, Kiwi, Ice Cream, Desserts</c:v>
                </c:pt>
                <c:pt idx="455">
                  <c:v>Cafe, Korean</c:v>
                </c:pt>
                <c:pt idx="456">
                  <c:v>Cafe, Korean, Desserts</c:v>
                </c:pt>
                <c:pt idx="457">
                  <c:v>Cafe, Lebanese, Italian</c:v>
                </c:pt>
                <c:pt idx="458">
                  <c:v>Cafe, Mediterranean</c:v>
                </c:pt>
                <c:pt idx="459">
                  <c:v>Cafe, Mexican</c:v>
                </c:pt>
                <c:pt idx="460">
                  <c:v>Cafe, Mexican, American, Italian, Lebanese, Continental</c:v>
                </c:pt>
                <c:pt idx="461">
                  <c:v>Cafe, Mexican, Continental</c:v>
                </c:pt>
                <c:pt idx="462">
                  <c:v>Cafe, Mexican, Italian, Continental</c:v>
                </c:pt>
                <c:pt idx="463">
                  <c:v>Cafe, Mexican, Italian, Fast Food</c:v>
                </c:pt>
                <c:pt idx="464">
                  <c:v>Cafe, Mexican, Italian, North Indian, Chinese</c:v>
                </c:pt>
                <c:pt idx="465">
                  <c:v>Cafe, Mexican, Italian, North Indian, Fast Food</c:v>
                </c:pt>
                <c:pt idx="466">
                  <c:v>Cafe, Mughlai, North Indian</c:v>
                </c:pt>
                <c:pt idx="467">
                  <c:v>Cafe, North Eastern</c:v>
                </c:pt>
                <c:pt idx="468">
                  <c:v>Cafe, North Indian</c:v>
                </c:pt>
                <c:pt idx="469">
                  <c:v>Cafe, North Indian, Chinese</c:v>
                </c:pt>
                <c:pt idx="470">
                  <c:v>Cafe, North Indian, Chinese, Continental</c:v>
                </c:pt>
                <c:pt idx="471">
                  <c:v>Cafe, North Indian, Chinese, South Indian</c:v>
                </c:pt>
                <c:pt idx="472">
                  <c:v>Cafe, North Indian, Continental</c:v>
                </c:pt>
                <c:pt idx="473">
                  <c:v>Cafe, North Indian, Continental, Chinese</c:v>
                </c:pt>
                <c:pt idx="474">
                  <c:v>Cafe, North Indian, Continental, Italian</c:v>
                </c:pt>
                <c:pt idx="475">
                  <c:v>Cafe, North Indian, Fast Food</c:v>
                </c:pt>
                <c:pt idx="476">
                  <c:v>Cafe, North Indian, Italian</c:v>
                </c:pt>
                <c:pt idx="477">
                  <c:v>Cafe, North Indian, Italian, Chinese</c:v>
                </c:pt>
                <c:pt idx="478">
                  <c:v>Cafe, North Indian, Italian, Japanese, Fast Food</c:v>
                </c:pt>
                <c:pt idx="479">
                  <c:v>Cafe, North Indian, Lebanese, Continental</c:v>
                </c:pt>
                <c:pt idx="480">
                  <c:v>Cafe, Patisserie</c:v>
                </c:pt>
                <c:pt idx="481">
                  <c:v>Cafe, Patisserie, Bakery, Desserts</c:v>
                </c:pt>
                <c:pt idx="482">
                  <c:v>Cafe, Pizza</c:v>
                </c:pt>
                <c:pt idx="483">
                  <c:v>Cafe, Pizza, Burger</c:v>
                </c:pt>
                <c:pt idx="484">
                  <c:v>Cafe, Pizza, Italian</c:v>
                </c:pt>
                <c:pt idx="485">
                  <c:v>Cafe, Sandwich, Southern</c:v>
                </c:pt>
                <c:pt idx="486">
                  <c:v>Cafe, South Indian, North Indian, Bakery</c:v>
                </c:pt>
                <c:pt idx="487">
                  <c:v>Cafe, Spanish, Turkish, Greek</c:v>
                </c:pt>
                <c:pt idx="488">
                  <c:v>Cafe, Sri Lankan, Continental, American</c:v>
                </c:pt>
                <c:pt idx="489">
                  <c:v>Cafe, Street Food</c:v>
                </c:pt>
                <c:pt idx="490">
                  <c:v>Cafe, Tapas, South African, Beverages, Healthy Food, Desserts, Spanish</c:v>
                </c:pt>
                <c:pt idx="491">
                  <c:v>Cafe, Tea</c:v>
                </c:pt>
                <c:pt idx="492">
                  <c:v>Cafe, Tea, Desserts</c:v>
                </c:pt>
                <c:pt idx="493">
                  <c:v>Cafe, Tibetan</c:v>
                </c:pt>
                <c:pt idx="494">
                  <c:v>Cafe, Western</c:v>
                </c:pt>
                <c:pt idx="495">
                  <c:v>Cajun</c:v>
                </c:pt>
                <c:pt idx="496">
                  <c:v>Caribbean</c:v>
                </c:pt>
                <c:pt idx="497">
                  <c:v>Caribbean, Mexican, Cajun</c:v>
                </c:pt>
                <c:pt idx="498">
                  <c:v>Caribbean, Seafood</c:v>
                </c:pt>
                <c:pt idx="499">
                  <c:v>Caribbean, Seafood, Steak</c:v>
                </c:pt>
                <c:pt idx="500">
                  <c:v>Charcoal Grill, Italian, North Indian, European, Indonesian, Thai</c:v>
                </c:pt>
                <c:pt idx="501">
                  <c:v>Chinese</c:v>
                </c:pt>
                <c:pt idx="502">
                  <c:v>Chinese, Asian</c:v>
                </c:pt>
                <c:pt idx="503">
                  <c:v>Chinese, Asian, Mediterranean, Continental</c:v>
                </c:pt>
                <c:pt idx="504">
                  <c:v>Chinese, Asian, Thai</c:v>
                </c:pt>
                <c:pt idx="505">
                  <c:v>Chinese, Assamese</c:v>
                </c:pt>
                <c:pt idx="506">
                  <c:v>Chinese, Bakery</c:v>
                </c:pt>
                <c:pt idx="507">
                  <c:v>Chinese, Beverages</c:v>
                </c:pt>
                <c:pt idx="508">
                  <c:v>Chinese, Biryani, North Indian</c:v>
                </c:pt>
                <c:pt idx="509">
                  <c:v>Chinese, Cafe</c:v>
                </c:pt>
                <c:pt idx="510">
                  <c:v>Chinese, Cafe, Fast Food</c:v>
                </c:pt>
                <c:pt idx="511">
                  <c:v>Chinese, Cafe, North Indian, Desserts</c:v>
                </c:pt>
                <c:pt idx="512">
                  <c:v>Chinese, Canadian</c:v>
                </c:pt>
                <c:pt idx="513">
                  <c:v>Chinese, Continental</c:v>
                </c:pt>
                <c:pt idx="514">
                  <c:v>Chinese, Continental, Italian, North Indian</c:v>
                </c:pt>
                <c:pt idx="515">
                  <c:v>Chinese, Continental, Mexican</c:v>
                </c:pt>
                <c:pt idx="516">
                  <c:v>Chinese, Continental, North Indian</c:v>
                </c:pt>
                <c:pt idx="517">
                  <c:v>Chinese, Continental, North Indian, Mexican</c:v>
                </c:pt>
                <c:pt idx="518">
                  <c:v>Chinese, Continental, North Indian, Mughlai</c:v>
                </c:pt>
                <c:pt idx="519">
                  <c:v>Chinese, Continental, Singaporean</c:v>
                </c:pt>
                <c:pt idx="520">
                  <c:v>Chinese, Continental, Thai</c:v>
                </c:pt>
                <c:pt idx="521">
                  <c:v>Chinese, Dim Sum</c:v>
                </c:pt>
                <c:pt idx="522">
                  <c:v>Chinese, Fast Food</c:v>
                </c:pt>
                <c:pt idx="523">
                  <c:v>Chinese, Fast Food, Bakery</c:v>
                </c:pt>
                <c:pt idx="524">
                  <c:v>Chinese, Fast Food, Ice Cream</c:v>
                </c:pt>
                <c:pt idx="525">
                  <c:v>Chinese, Fast Food, North Indian</c:v>
                </c:pt>
                <c:pt idx="526">
                  <c:v>Chinese, Fast Food, North Indian, South Indian</c:v>
                </c:pt>
                <c:pt idx="527">
                  <c:v>Chinese, Fast Food, North Indian, South Indian, Street Food, Mithai</c:v>
                </c:pt>
                <c:pt idx="528">
                  <c:v>Chinese, Fast Food, Pizza</c:v>
                </c:pt>
                <c:pt idx="529">
                  <c:v>Chinese, Healthy Food</c:v>
                </c:pt>
                <c:pt idx="530">
                  <c:v>Chinese, Indian</c:v>
                </c:pt>
                <c:pt idx="531">
                  <c:v>Chinese, Italian</c:v>
                </c:pt>
                <c:pt idx="532">
                  <c:v>Chinese, Italian, Continental</c:v>
                </c:pt>
                <c:pt idx="533">
                  <c:v>Chinese, Italian, Continental, North Indian</c:v>
                </c:pt>
                <c:pt idx="534">
                  <c:v>Chinese, Italian, Fast Food</c:v>
                </c:pt>
                <c:pt idx="535">
                  <c:v>Chinese, Italian, North Indian</c:v>
                </c:pt>
                <c:pt idx="536">
                  <c:v>Chinese, Italian, North Indian, Mexican, Mediterranean, Thai</c:v>
                </c:pt>
                <c:pt idx="537">
                  <c:v>Chinese, Japanese</c:v>
                </c:pt>
                <c:pt idx="538">
                  <c:v>Chinese, Japanese, Italian, Seafood</c:v>
                </c:pt>
                <c:pt idx="539">
                  <c:v>Chinese, Japanese, Korean, Asian</c:v>
                </c:pt>
                <c:pt idx="540">
                  <c:v>Chinese, Japanese, Sushi</c:v>
                </c:pt>
                <c:pt idx="541">
                  <c:v>Chinese, Japanese, Thai</c:v>
                </c:pt>
                <c:pt idx="542">
                  <c:v>Chinese, Japanese, Thai, Asian</c:v>
                </c:pt>
                <c:pt idx="543">
                  <c:v>Chinese, Japanese, Thai, Malaysian, Vietnamese, Asian</c:v>
                </c:pt>
                <c:pt idx="544">
                  <c:v>Chinese, Lucknowi</c:v>
                </c:pt>
                <c:pt idx="545">
                  <c:v>Chinese, Mangalorean</c:v>
                </c:pt>
                <c:pt idx="546">
                  <c:v>Chinese, Mexican, Fast Food, Continental</c:v>
                </c:pt>
                <c:pt idx="547">
                  <c:v>Chinese, Mexican, Italian</c:v>
                </c:pt>
                <c:pt idx="548">
                  <c:v>Chinese, Mithai</c:v>
                </c:pt>
                <c:pt idx="549">
                  <c:v>Chinese, Mughlai</c:v>
                </c:pt>
                <c:pt idx="550">
                  <c:v>Chinese, Mughlai, North Indian</c:v>
                </c:pt>
                <c:pt idx="551">
                  <c:v>Chinese, Naga</c:v>
                </c:pt>
                <c:pt idx="552">
                  <c:v>Chinese, North Eastern</c:v>
                </c:pt>
                <c:pt idx="553">
                  <c:v>Chinese, North Indian</c:v>
                </c:pt>
                <c:pt idx="554">
                  <c:v>Chinese, North Indian, Cafe</c:v>
                </c:pt>
                <c:pt idx="555">
                  <c:v>Chinese, North Indian, Continental</c:v>
                </c:pt>
                <c:pt idx="556">
                  <c:v>Chinese, North Indian, Continental, Italian</c:v>
                </c:pt>
                <c:pt idx="557">
                  <c:v>Chinese, North Indian, Continental, Mexican</c:v>
                </c:pt>
                <c:pt idx="558">
                  <c:v>Chinese, North Indian, Fast Food</c:v>
                </c:pt>
                <c:pt idx="559">
                  <c:v>Chinese, North Indian, Fast Food, Italian</c:v>
                </c:pt>
                <c:pt idx="560">
                  <c:v>Chinese, North Indian, Fast Food, Street Food</c:v>
                </c:pt>
                <c:pt idx="561">
                  <c:v>Chinese, North Indian, Italian</c:v>
                </c:pt>
                <c:pt idx="562">
                  <c:v>Chinese, North Indian, Italian, Continental</c:v>
                </c:pt>
                <c:pt idx="563">
                  <c:v>Chinese, North Indian, Italian, Continental, Fast Food</c:v>
                </c:pt>
                <c:pt idx="564">
                  <c:v>Chinese, North Indian, Italian, Fast Food</c:v>
                </c:pt>
                <c:pt idx="565">
                  <c:v>Chinese, North Indian, Italian, Mexican</c:v>
                </c:pt>
                <c:pt idx="566">
                  <c:v>Chinese, North Indian, Italian, Mughlai</c:v>
                </c:pt>
                <c:pt idx="567">
                  <c:v>Chinese, North Indian, Mithai, Street Food</c:v>
                </c:pt>
                <c:pt idx="568">
                  <c:v>Chinese, North Indian, Mughlai</c:v>
                </c:pt>
                <c:pt idx="569">
                  <c:v>Chinese, North Indian, Mughlai, Continental</c:v>
                </c:pt>
                <c:pt idx="570">
                  <c:v>Chinese, North Indian, Mughlai, Pizza</c:v>
                </c:pt>
                <c:pt idx="571">
                  <c:v>Chinese, North Indian, Seafood</c:v>
                </c:pt>
                <c:pt idx="572">
                  <c:v>Chinese, North Indian, South Indian</c:v>
                </c:pt>
                <c:pt idx="573">
                  <c:v>Chinese, North Indian, South Indian, Fast Food</c:v>
                </c:pt>
                <c:pt idx="574">
                  <c:v>Chinese, North Indian, South Indian, Healthy Food</c:v>
                </c:pt>
                <c:pt idx="575">
                  <c:v>Chinese, North Indian, South Indian, Street Food</c:v>
                </c:pt>
                <c:pt idx="576">
                  <c:v>Chinese, North Indian, Street Food</c:v>
                </c:pt>
                <c:pt idx="577">
                  <c:v>Chinese, North Indian, Thai</c:v>
                </c:pt>
                <c:pt idx="578">
                  <c:v>Chinese, Pizza</c:v>
                </c:pt>
                <c:pt idx="579">
                  <c:v>Chinese, Seafood</c:v>
                </c:pt>
                <c:pt idx="580">
                  <c:v>Chinese, Seafood, Asian</c:v>
                </c:pt>
                <c:pt idx="581">
                  <c:v>Chinese, Seafood, Cantonese, Dim Sum</c:v>
                </c:pt>
                <c:pt idx="582">
                  <c:v>Chinese, Seafood, Japanese</c:v>
                </c:pt>
                <c:pt idx="583">
                  <c:v>Chinese, Seafood, North Indian, Biryani</c:v>
                </c:pt>
                <c:pt idx="584">
                  <c:v>Chinese, Seafood, Thai</c:v>
                </c:pt>
                <c:pt idx="585">
                  <c:v>Chinese, Seafood, Vegetarian</c:v>
                </c:pt>
                <c:pt idx="586">
                  <c:v>Chinese, South Indian</c:v>
                </c:pt>
                <c:pt idx="587">
                  <c:v>Chinese, South Indian, Fast Food</c:v>
                </c:pt>
                <c:pt idx="588">
                  <c:v>Chinese, South Indian, North Indian</c:v>
                </c:pt>
                <c:pt idx="589">
                  <c:v>Chinese, Steak</c:v>
                </c:pt>
                <c:pt idx="590">
                  <c:v>Chinese, Street Food</c:v>
                </c:pt>
                <c:pt idx="591">
                  <c:v>Chinese, Sushi, Thai</c:v>
                </c:pt>
                <c:pt idx="592">
                  <c:v>Chinese, Thai</c:v>
                </c:pt>
                <c:pt idx="593">
                  <c:v>Chinese, Thai, Asian</c:v>
                </c:pt>
                <c:pt idx="594">
                  <c:v>Chinese, Thai, Asian, Japanese, Korean, Seafood</c:v>
                </c:pt>
                <c:pt idx="595">
                  <c:v>Chinese, Thai, Asian, Malaysian, Vietnamese, Japanese</c:v>
                </c:pt>
                <c:pt idx="596">
                  <c:v>Chinese, Thai, Burmese, Vietnamese, Tibetan, Japanese</c:v>
                </c:pt>
                <c:pt idx="597">
                  <c:v>Chinese, Thai, Continental, Fast Food, North Indian</c:v>
                </c:pt>
                <c:pt idx="598">
                  <c:v>Chinese, Thai, Continental, North Indian</c:v>
                </c:pt>
                <c:pt idx="599">
                  <c:v>Chinese, Thai, Fast Food</c:v>
                </c:pt>
                <c:pt idx="600">
                  <c:v>Chinese, Thai, Japanese</c:v>
                </c:pt>
                <c:pt idx="601">
                  <c:v>Chinese, Thai, Japanese, Asian</c:v>
                </c:pt>
                <c:pt idx="602">
                  <c:v>Chinese, Thai, Japanese, Tibetan</c:v>
                </c:pt>
                <c:pt idx="603">
                  <c:v>Chinese, Thai, Malaysian, Indonesian</c:v>
                </c:pt>
                <c:pt idx="604">
                  <c:v>Chinese, Thai, Malaysian, Vietnamese, Korean, Indonesian, Asian</c:v>
                </c:pt>
                <c:pt idx="605">
                  <c:v>Chinese, Thai, North Indian</c:v>
                </c:pt>
                <c:pt idx="606">
                  <c:v>Chinese, Thai, North Indian, Japanese</c:v>
                </c:pt>
                <c:pt idx="607">
                  <c:v>Chinese, Thai, North Indian, South Indian</c:v>
                </c:pt>
                <c:pt idx="608">
                  <c:v>Chinese, Thai, Seafood</c:v>
                </c:pt>
                <c:pt idx="609">
                  <c:v>Chinese, Thai, Seafood, Naga</c:v>
                </c:pt>
                <c:pt idx="610">
                  <c:v>Chinese, Thai, Seafood, North Indian, Italian</c:v>
                </c:pt>
                <c:pt idx="611">
                  <c:v>Chinese, Thai, Sushi</c:v>
                </c:pt>
                <c:pt idx="612">
                  <c:v>Chinese, Thai, Tibetan</c:v>
                </c:pt>
                <c:pt idx="613">
                  <c:v>Chinese, Thai, Tibetan, Japanese</c:v>
                </c:pt>
                <c:pt idx="614">
                  <c:v>Chinese, Tibetan</c:v>
                </c:pt>
                <c:pt idx="615">
                  <c:v>Chinese, Tibetan, Fast Food</c:v>
                </c:pt>
                <c:pt idx="616">
                  <c:v>Chinese, Tibetan, Japanese</c:v>
                </c:pt>
                <c:pt idx="617">
                  <c:v>Coffee and Tea, Cuban, Latin American</c:v>
                </c:pt>
                <c:pt idx="618">
                  <c:v>Coffee and Tea, Desserts</c:v>
                </c:pt>
                <c:pt idx="619">
                  <c:v>Coffee and Tea, Desserts, Beverages</c:v>
                </c:pt>
                <c:pt idx="620">
                  <c:v>Coffee and Tea, Mediterranean</c:v>
                </c:pt>
                <c:pt idx="621">
                  <c:v>Coffee and Tea, Modern Australian</c:v>
                </c:pt>
                <c:pt idx="622">
                  <c:v>Coffee and Tea, Sandwich</c:v>
                </c:pt>
                <c:pt idx="623">
                  <c:v>Coffee and Tea, Tapas, Australian</c:v>
                </c:pt>
                <c:pt idx="624">
                  <c:v>Coffee and Tea, Tea, Modern Australian</c:v>
                </c:pt>
                <c:pt idx="625">
                  <c:v>Contemporary</c:v>
                </c:pt>
                <c:pt idx="626">
                  <c:v>Contemporary, Burger, European</c:v>
                </c:pt>
                <c:pt idx="627">
                  <c:v>Contemporary, Italian</c:v>
                </c:pt>
                <c:pt idx="628">
                  <c:v>Contemporary, Sushi, Grill, Italian, Steak</c:v>
                </c:pt>
                <c:pt idx="629">
                  <c:v>Continental</c:v>
                </c:pt>
                <c:pt idx="630">
                  <c:v>Continental, American</c:v>
                </c:pt>
                <c:pt idx="631">
                  <c:v>Continental, American, Asian, North Indian</c:v>
                </c:pt>
                <c:pt idx="632">
                  <c:v>Continental, American, Cafe</c:v>
                </c:pt>
                <c:pt idx="633">
                  <c:v>Continental, American, Fast Food</c:v>
                </c:pt>
                <c:pt idx="634">
                  <c:v>Continental, American, Italian</c:v>
                </c:pt>
                <c:pt idx="635">
                  <c:v>Continental, American, Italian, Bakery</c:v>
                </c:pt>
                <c:pt idx="636">
                  <c:v>Continental, American, Italian, Mediterranean</c:v>
                </c:pt>
                <c:pt idx="637">
                  <c:v>Continental, American, Italian, North Indian, Chinese</c:v>
                </c:pt>
                <c:pt idx="638">
                  <c:v>Continental, American, Italian, North Indian, Chinese, Cafe</c:v>
                </c:pt>
                <c:pt idx="639">
                  <c:v>Continental, American, Italian, Seafood, North Indian, Cafe</c:v>
                </c:pt>
                <c:pt idx="640">
                  <c:v>Continental, American, North Indian</c:v>
                </c:pt>
                <c:pt idx="641">
                  <c:v>Continental, American, North Indian, Chinese</c:v>
                </c:pt>
                <c:pt idx="642">
                  <c:v>Continental, American, Seafood</c:v>
                </c:pt>
                <c:pt idx="643">
                  <c:v>Continental, American, Tex-Mex, North Indian</c:v>
                </c:pt>
                <c:pt idx="644">
                  <c:v>Continental, Asian</c:v>
                </c:pt>
                <c:pt idx="645">
                  <c:v>Continental, Asian, Italian, Mediterranean, Burger</c:v>
                </c:pt>
                <c:pt idx="646">
                  <c:v>Continental, Asian, North Indian</c:v>
                </c:pt>
                <c:pt idx="647">
                  <c:v>Continental, Asian, North Indian, Italian</c:v>
                </c:pt>
                <c:pt idx="648">
                  <c:v>Continental, Asian, Sushi</c:v>
                </c:pt>
                <c:pt idx="649">
                  <c:v>Continental, Burger, American</c:v>
                </c:pt>
                <c:pt idx="650">
                  <c:v>Continental, Burger, Pizza, North Indian, European, Finger Food</c:v>
                </c:pt>
                <c:pt idx="651">
                  <c:v>Continental, Cafe</c:v>
                </c:pt>
                <c:pt idx="652">
                  <c:v>Continental, Cafe, Desserts, Bakery</c:v>
                </c:pt>
                <c:pt idx="653">
                  <c:v>Continental, Cafe, Italian, Desserts</c:v>
                </c:pt>
                <c:pt idx="654">
                  <c:v>Continental, Cafe, Italian, Pizza, North Indian, Chinese, Bakery, Mughlai</c:v>
                </c:pt>
                <c:pt idx="655">
                  <c:v>Continental, Cafe, Spanish, Italian, European, Greek, Mediterranean</c:v>
                </c:pt>
                <c:pt idx="656">
                  <c:v>Continental, Chinese</c:v>
                </c:pt>
                <c:pt idx="657">
                  <c:v>Continental, Chinese, Biryani, North Indian</c:v>
                </c:pt>
                <c:pt idx="658">
                  <c:v>Continental, Chinese, Fast Food</c:v>
                </c:pt>
                <c:pt idx="659">
                  <c:v>Continental, Chinese, Italian, Bakery</c:v>
                </c:pt>
                <c:pt idx="660">
                  <c:v>Continental, Chinese, Italian, Cafe</c:v>
                </c:pt>
                <c:pt idx="661">
                  <c:v>Continental, Chinese, Italian, Finger Food</c:v>
                </c:pt>
                <c:pt idx="662">
                  <c:v>Continental, Chinese, Japanese, North Indian, Thai</c:v>
                </c:pt>
                <c:pt idx="663">
                  <c:v>Continental, Chinese, Mexican, North Indian</c:v>
                </c:pt>
                <c:pt idx="664">
                  <c:v>Continental, Chinese, North Indian</c:v>
                </c:pt>
                <c:pt idx="665">
                  <c:v>Continental, Chinese, North Indian, Healthy Food</c:v>
                </c:pt>
                <c:pt idx="666">
                  <c:v>Continental, Chinese, North Indian, Indian</c:v>
                </c:pt>
                <c:pt idx="667">
                  <c:v>Continental, Chinese, North Indian, Mughlai</c:v>
                </c:pt>
                <c:pt idx="668">
                  <c:v>Continental, Chinese, Thai</c:v>
                </c:pt>
                <c:pt idx="669">
                  <c:v>Continental, Chinese, Thai, Malaysian, North Indian</c:v>
                </c:pt>
                <c:pt idx="670">
                  <c:v>Continental, Chinese, Thai, Mediterranean</c:v>
                </c:pt>
                <c:pt idx="671">
                  <c:v>Continental, Chinese, Thai, Mughlai, North Indian</c:v>
                </c:pt>
                <c:pt idx="672">
                  <c:v>Continental, European</c:v>
                </c:pt>
                <c:pt idx="673">
                  <c:v>Continental, European, Asian, North Indian, Chinese, Italian</c:v>
                </c:pt>
                <c:pt idx="674">
                  <c:v>Continental, European, North Indian</c:v>
                </c:pt>
                <c:pt idx="675">
                  <c:v>Continental, European, North Indian, French</c:v>
                </c:pt>
                <c:pt idx="676">
                  <c:v>Continental, Fast Food</c:v>
                </c:pt>
                <c:pt idx="677">
                  <c:v>Continental, Fast Food, Asian, Italian</c:v>
                </c:pt>
                <c:pt idx="678">
                  <c:v>Continental, Fast Food, Chinese, Charcoal Grill, Mexican</c:v>
                </c:pt>
                <c:pt idx="679">
                  <c:v>Continental, Fast Food, Desserts, Indian</c:v>
                </c:pt>
                <c:pt idx="680">
                  <c:v>Continental, Fast Food, Italian</c:v>
                </c:pt>
                <c:pt idx="681">
                  <c:v>Continental, Fast Food, North Indian, Asian</c:v>
                </c:pt>
                <c:pt idx="682">
                  <c:v>Continental, Fast Food, Tea</c:v>
                </c:pt>
                <c:pt idx="683">
                  <c:v>Continental, Finger Food</c:v>
                </c:pt>
                <c:pt idx="684">
                  <c:v>Continental, Finger Food, Chinese, North Indian</c:v>
                </c:pt>
                <c:pt idx="685">
                  <c:v>Continental, Goan, Seafood, North Indian</c:v>
                </c:pt>
                <c:pt idx="686">
                  <c:v>Continental, Healthy Food</c:v>
                </c:pt>
                <c:pt idx="687">
                  <c:v>Continental, Indian</c:v>
                </c:pt>
                <c:pt idx="688">
                  <c:v>Continental, Italian</c:v>
                </c:pt>
                <c:pt idx="689">
                  <c:v>Continental, Italian, American</c:v>
                </c:pt>
                <c:pt idx="690">
                  <c:v>Continental, Italian, American, North Indian</c:v>
                </c:pt>
                <c:pt idx="691">
                  <c:v>Continental, Italian, Asian, Indian</c:v>
                </c:pt>
                <c:pt idx="692">
                  <c:v>Continental, Italian, Chinese</c:v>
                </c:pt>
                <c:pt idx="693">
                  <c:v>Continental, Italian, Fast Food</c:v>
                </c:pt>
                <c:pt idx="694">
                  <c:v>Continental, Italian, Mediterranean</c:v>
                </c:pt>
                <c:pt idx="695">
                  <c:v>Continental, Italian, Mediterranean, Asian</c:v>
                </c:pt>
                <c:pt idx="696">
                  <c:v>Continental, Italian, Mexican</c:v>
                </c:pt>
                <c:pt idx="697">
                  <c:v>Continental, Italian, North Indian</c:v>
                </c:pt>
                <c:pt idx="698">
                  <c:v>Continental, Italian, North Indian, American</c:v>
                </c:pt>
                <c:pt idx="699">
                  <c:v>Continental, Italian, North Indian, Chinese</c:v>
                </c:pt>
                <c:pt idx="700">
                  <c:v>Continental, Italian, North Indian, Chinese, Lebanese</c:v>
                </c:pt>
                <c:pt idx="701">
                  <c:v>Continental, Italian, North Indian, Lebanese</c:v>
                </c:pt>
                <c:pt idx="702">
                  <c:v>Continental, Italian, North Indian, Lebanese, Thai</c:v>
                </c:pt>
                <c:pt idx="703">
                  <c:v>Continental, Italian, North Indian, Mughlai</c:v>
                </c:pt>
                <c:pt idx="704">
                  <c:v>Continental, Italian, Pizza, Asian</c:v>
                </c:pt>
                <c:pt idx="705">
                  <c:v>Continental, Italian, Thai, Finger Food</c:v>
                </c:pt>
                <c:pt idx="706">
                  <c:v>Continental, Juices, Cafe, Desserts, Salad, Italian</c:v>
                </c:pt>
                <c:pt idx="707">
                  <c:v>Continental, Kashmiri, Italian, North Indian, Moroccan</c:v>
                </c:pt>
                <c:pt idx="708">
                  <c:v>Continental, Kerala</c:v>
                </c:pt>
                <c:pt idx="709">
                  <c:v>Continental, Lebanese, Mexican</c:v>
                </c:pt>
                <c:pt idx="710">
                  <c:v>Continental, Mediterranean, Italian, North Indian</c:v>
                </c:pt>
                <c:pt idx="711">
                  <c:v>Continental, Mexican</c:v>
                </c:pt>
                <c:pt idx="712">
                  <c:v>Continental, Mexican, American, Fast Food, Italian, Chinese</c:v>
                </c:pt>
                <c:pt idx="713">
                  <c:v>Continental, Mexican, American, Italian, North Indian</c:v>
                </c:pt>
                <c:pt idx="714">
                  <c:v>Continental, Mexican, Beverages, Desserts, North Indian, Chinese, Rajasthani</c:v>
                </c:pt>
                <c:pt idx="715">
                  <c:v>Continental, Mexican, Burger, American, Pizza, Tex-Mex</c:v>
                </c:pt>
                <c:pt idx="716">
                  <c:v>Continental, Mexican, Fast Food, Chinese</c:v>
                </c:pt>
                <c:pt idx="717">
                  <c:v>Continental, Mexican, Fast Food, North Indian, Chinese</c:v>
                </c:pt>
                <c:pt idx="718">
                  <c:v>Continental, Mexican, Italian</c:v>
                </c:pt>
                <c:pt idx="719">
                  <c:v>Continental, Mexican, Mediterranean</c:v>
                </c:pt>
                <c:pt idx="720">
                  <c:v>Continental, Mexican, North Indian, Chinese</c:v>
                </c:pt>
                <c:pt idx="721">
                  <c:v>Continental, Middle Eastern, Asian</c:v>
                </c:pt>
                <c:pt idx="722">
                  <c:v>Continental, Modern Indian, Asian</c:v>
                </c:pt>
                <c:pt idx="723">
                  <c:v>Continental, North Indian</c:v>
                </c:pt>
                <c:pt idx="724">
                  <c:v>Continental, North Indian, American, Italian, Mexican</c:v>
                </c:pt>
                <c:pt idx="725">
                  <c:v>Continental, North Indian, Asian</c:v>
                </c:pt>
                <c:pt idx="726">
                  <c:v>Continental, North Indian, Chinese</c:v>
                </c:pt>
                <c:pt idx="727">
                  <c:v>Continental, North Indian, Chinese, Arabian, Thai</c:v>
                </c:pt>
                <c:pt idx="728">
                  <c:v>Continental, North Indian, Chinese, Asian</c:v>
                </c:pt>
                <c:pt idx="729">
                  <c:v>Continental, North Indian, Chinese, Cafe</c:v>
                </c:pt>
                <c:pt idx="730">
                  <c:v>Continental, North Indian, Chinese, European, Asian</c:v>
                </c:pt>
                <c:pt idx="731">
                  <c:v>Continental, North Indian, Chinese, Italian</c:v>
                </c:pt>
                <c:pt idx="732">
                  <c:v>Continental, North Indian, Chinese, Italian, Finger Food</c:v>
                </c:pt>
                <c:pt idx="733">
                  <c:v>Continental, North Indian, Chinese, Mediterranean</c:v>
                </c:pt>
                <c:pt idx="734">
                  <c:v>Continental, North Indian, Chinese, Mughlai, Asian</c:v>
                </c:pt>
                <c:pt idx="735">
                  <c:v>Continental, North Indian, European</c:v>
                </c:pt>
                <c:pt idx="736">
                  <c:v>Continental, North Indian, European, Asian</c:v>
                </c:pt>
                <c:pt idx="737">
                  <c:v>Continental, North Indian, European, Finger Food</c:v>
                </c:pt>
                <c:pt idx="738">
                  <c:v>Continental, North Indian, Fast Food, Street Food, South Indian</c:v>
                </c:pt>
                <c:pt idx="739">
                  <c:v>Continental, North Indian, Finger Food</c:v>
                </c:pt>
                <c:pt idx="740">
                  <c:v>Continental, North Indian, Italian</c:v>
                </c:pt>
                <c:pt idx="741">
                  <c:v>Continental, North Indian, Italian, Asian</c:v>
                </c:pt>
                <c:pt idx="742">
                  <c:v>Continental, North Indian, Italian, Chinese</c:v>
                </c:pt>
                <c:pt idx="743">
                  <c:v>Continental, North Indian, Italian, Seafood, Goan</c:v>
                </c:pt>
                <c:pt idx="744">
                  <c:v>Continental, North Indian, Mexican</c:v>
                </c:pt>
                <c:pt idx="745">
                  <c:v>Continental, North Indian, Mughlai, Burmese</c:v>
                </c:pt>
                <c:pt idx="746">
                  <c:v>Continental, North Indian, Mughlai, Chinese</c:v>
                </c:pt>
                <c:pt idx="747">
                  <c:v>Continental, North Indian, Mughlai, Italian</c:v>
                </c:pt>
                <c:pt idx="748">
                  <c:v>Continental, North Indian, South Indian</c:v>
                </c:pt>
                <c:pt idx="749">
                  <c:v>Continental, North Indian, South Indian, Italian</c:v>
                </c:pt>
                <c:pt idx="750">
                  <c:v>Continental, North Indian, Thai, Chinese</c:v>
                </c:pt>
                <c:pt idx="751">
                  <c:v>Continental, Seafood, Burger, South African, Finger Food, Grill</c:v>
                </c:pt>
                <c:pt idx="752">
                  <c:v>Continental, Seafood, Chinese, North Indian, Biryani</c:v>
                </c:pt>
                <c:pt idx="753">
                  <c:v>Continental, Seafood, Goan, Andhra, Kerala, Thai</c:v>
                </c:pt>
                <c:pt idx="754">
                  <c:v>Continental, Seafood, North Indian</c:v>
                </c:pt>
                <c:pt idx="755">
                  <c:v>Continental, Seafood, North Indian, Asian</c:v>
                </c:pt>
                <c:pt idx="756">
                  <c:v>Continental, South African, Beverages, Desserts, Seafood, Grill, Ice Cream, International</c:v>
                </c:pt>
                <c:pt idx="757">
                  <c:v>Continental, South Indian</c:v>
                </c:pt>
                <c:pt idx="758">
                  <c:v>Continental, Tex-Mex</c:v>
                </c:pt>
                <c:pt idx="759">
                  <c:v>Continental, Thai, Chinese, North Indian</c:v>
                </c:pt>
                <c:pt idx="760">
                  <c:v>Cuban, Spanish</c:v>
                </c:pt>
                <c:pt idx="761">
                  <c:v>Cuisine Varies</c:v>
                </c:pt>
                <c:pt idx="762">
                  <c:v>Dessert, AmericanCafe</c:v>
                </c:pt>
                <c:pt idx="763">
                  <c:v>Desserts</c:v>
                </c:pt>
                <c:pt idx="764">
                  <c:v>Desserts, American</c:v>
                </c:pt>
                <c:pt idx="765">
                  <c:v>Desserts, Bakery</c:v>
                </c:pt>
                <c:pt idx="766">
                  <c:v>Desserts, Bakery, Fast Food</c:v>
                </c:pt>
                <c:pt idx="767">
                  <c:v>Desserts, Bakery, Pizza, Burger, Continental</c:v>
                </c:pt>
                <c:pt idx="768">
                  <c:v>Desserts, Bakery, Western</c:v>
                </c:pt>
                <c:pt idx="769">
                  <c:v>Desserts, Bar Food</c:v>
                </c:pt>
                <c:pt idx="770">
                  <c:v>Desserts, Beverages</c:v>
                </c:pt>
                <c:pt idx="771">
                  <c:v>Desserts, Beverages, Juices</c:v>
                </c:pt>
                <c:pt idx="772">
                  <c:v>Desserts, Bí_rek</c:v>
                </c:pt>
                <c:pt idx="773">
                  <c:v>Desserts, Cafe</c:v>
                </c:pt>
                <c:pt idx="774">
                  <c:v>Desserts, Cafe, Mexican</c:v>
                </c:pt>
                <c:pt idx="775">
                  <c:v>Desserts, Fast Food</c:v>
                </c:pt>
                <c:pt idx="776">
                  <c:v>Desserts, Fast Food, Chinese</c:v>
                </c:pt>
                <c:pt idx="777">
                  <c:v>Desserts, Fast Food, Ice Cream</c:v>
                </c:pt>
                <c:pt idx="778">
                  <c:v>Desserts, Greek, Sandwich</c:v>
                </c:pt>
                <c:pt idx="779">
                  <c:v>Desserts, Ice Cream</c:v>
                </c:pt>
                <c:pt idx="780">
                  <c:v>Desserts, Ice Cream, Fast Food</c:v>
                </c:pt>
                <c:pt idx="781">
                  <c:v>Desserts, Ice Cream, North Indian</c:v>
                </c:pt>
                <c:pt idx="782">
                  <c:v>Desserts, Ice Cream, Pizza</c:v>
                </c:pt>
                <c:pt idx="783">
                  <c:v>Desserts, Italian, Pizza</c:v>
                </c:pt>
                <c:pt idx="784">
                  <c:v>Desserts, Latin American, Argentine</c:v>
                </c:pt>
                <c:pt idx="785">
                  <c:v>Desserts, Middle Eastern, Turkish</c:v>
                </c:pt>
                <c:pt idx="786">
                  <c:v>Desserts, Mithai</c:v>
                </c:pt>
                <c:pt idx="787">
                  <c:v>Desserts, North Indian</c:v>
                </c:pt>
                <c:pt idx="788">
                  <c:v>Desserts, North Indian, Chinese, South Indian, Fast Food, Street Food</c:v>
                </c:pt>
                <c:pt idx="789">
                  <c:v>Desserts, Pizza, Ice Cream</c:v>
                </c:pt>
                <c:pt idx="790">
                  <c:v>Desserts, Sandwich</c:v>
                </c:pt>
                <c:pt idx="791">
                  <c:v>Desserts, Sandwich, Ice Cream</c:v>
                </c:pt>
                <c:pt idx="792">
                  <c:v>Desserts, Sandwich, Southern</c:v>
                </c:pt>
                <c:pt idx="793">
                  <c:v>Desserts, Street Food</c:v>
                </c:pt>
                <c:pt idx="794">
                  <c:v>Desserts, Thai</c:v>
                </c:pt>
                <c:pt idx="795">
                  <c:v>Drinks Only</c:v>
                </c:pt>
                <c:pt idx="796">
                  <c:v>European</c:v>
                </c:pt>
                <c:pt idx="797">
                  <c:v>European, American</c:v>
                </c:pt>
                <c:pt idx="798">
                  <c:v>European, American, Street Food</c:v>
                </c:pt>
                <c:pt idx="799">
                  <c:v>European, Arabian, Japanese, Bakery, Desserts</c:v>
                </c:pt>
                <c:pt idx="800">
                  <c:v>European, Asian</c:v>
                </c:pt>
                <c:pt idx="801">
                  <c:v>European, Asian, Indian</c:v>
                </c:pt>
                <c:pt idx="802">
                  <c:v>European, Asian, Mediterranean, Modern Indian, Desserts, Finger Food</c:v>
                </c:pt>
                <c:pt idx="803">
                  <c:v>European, Asian, North Indian, Italian, Continental, Pizza</c:v>
                </c:pt>
                <c:pt idx="804">
                  <c:v>European, Cafe</c:v>
                </c:pt>
                <c:pt idx="805">
                  <c:v>European, Cafe, Italian</c:v>
                </c:pt>
                <c:pt idx="806">
                  <c:v>European, Chinese</c:v>
                </c:pt>
                <c:pt idx="807">
                  <c:v>European, Chinese, North Indian, Italian</c:v>
                </c:pt>
                <c:pt idx="808">
                  <c:v>European, Contemporary</c:v>
                </c:pt>
                <c:pt idx="809">
                  <c:v>European, Continental</c:v>
                </c:pt>
                <c:pt idx="810">
                  <c:v>European, Continental, North Indian</c:v>
                </c:pt>
                <c:pt idx="811">
                  <c:v>European, Continental, Pizza</c:v>
                </c:pt>
                <c:pt idx="812">
                  <c:v>European, Desserts</c:v>
                </c:pt>
                <c:pt idx="813">
                  <c:v>European, German</c:v>
                </c:pt>
                <c:pt idx="814">
                  <c:v>European, International, Tapas</c:v>
                </c:pt>
                <c:pt idx="815">
                  <c:v>European, Italian</c:v>
                </c:pt>
                <c:pt idx="816">
                  <c:v>European, Italian, Cafe</c:v>
                </c:pt>
                <c:pt idx="817">
                  <c:v>European, Italian, Desserts</c:v>
                </c:pt>
                <c:pt idx="818">
                  <c:v>European, Italian, Mediterranean</c:v>
                </c:pt>
                <c:pt idx="819">
                  <c:v>European, Italian, North Indian</c:v>
                </c:pt>
                <c:pt idx="820">
                  <c:v>European, Italian, Thai, Chinese, North Indian</c:v>
                </c:pt>
                <c:pt idx="821">
                  <c:v>European, Lebanese, Mediterranean</c:v>
                </c:pt>
                <c:pt idx="822">
                  <c:v>European, Mediterranean, Contemporary</c:v>
                </c:pt>
                <c:pt idx="823">
                  <c:v>European, Mediterranean, North Indian</c:v>
                </c:pt>
                <c:pt idx="824">
                  <c:v>European, North Indian</c:v>
                </c:pt>
                <c:pt idx="825">
                  <c:v>European, North Indian, Chinese</c:v>
                </c:pt>
                <c:pt idx="826">
                  <c:v>European, North Indian, Continental, Italian</c:v>
                </c:pt>
                <c:pt idx="827">
                  <c:v>European, North Indian, Mediterranean, American</c:v>
                </c:pt>
                <c:pt idx="828">
                  <c:v>European, Pizza</c:v>
                </c:pt>
                <c:pt idx="829">
                  <c:v>European, South African</c:v>
                </c:pt>
                <c:pt idx="830">
                  <c:v>European, South African, Steak</c:v>
                </c:pt>
                <c:pt idx="831">
                  <c:v>European, Spanish</c:v>
                </c:pt>
                <c:pt idx="832">
                  <c:v>European, Sushi, Italian</c:v>
                </c:pt>
                <c:pt idx="833">
                  <c:v>Fast Food</c:v>
                </c:pt>
                <c:pt idx="834">
                  <c:v>Fast Food, American</c:v>
                </c:pt>
                <c:pt idx="835">
                  <c:v>Fast Food, American, Burger</c:v>
                </c:pt>
                <c:pt idx="836">
                  <c:v>Fast Food, American, Italian</c:v>
                </c:pt>
                <c:pt idx="837">
                  <c:v>Fast Food, American, Salad, Healthy Food</c:v>
                </c:pt>
                <c:pt idx="838">
                  <c:v>Fast Food, Bakery</c:v>
                </c:pt>
                <c:pt idx="839">
                  <c:v>Fast Food, Beverages</c:v>
                </c:pt>
                <c:pt idx="840">
                  <c:v>Fast Food, Beverages, Desserts</c:v>
                </c:pt>
                <c:pt idx="841">
                  <c:v>Fast Food, Biryani</c:v>
                </c:pt>
                <c:pt idx="842">
                  <c:v>Fast Food, Burger</c:v>
                </c:pt>
                <c:pt idx="843">
                  <c:v>Fast Food, Cafe</c:v>
                </c:pt>
                <c:pt idx="844">
                  <c:v>Fast Food, Cafe, Desserts, Bakery</c:v>
                </c:pt>
                <c:pt idx="845">
                  <c:v>Fast Food, Cafe, Italian, North Indian, Chinese</c:v>
                </c:pt>
                <c:pt idx="846">
                  <c:v>Fast Food, Chinese</c:v>
                </c:pt>
                <c:pt idx="847">
                  <c:v>Fast Food, Chinese, Bakery</c:v>
                </c:pt>
                <c:pt idx="848">
                  <c:v>Fast Food, Chinese, Bengali</c:v>
                </c:pt>
                <c:pt idx="849">
                  <c:v>Fast Food, Chinese, Burger</c:v>
                </c:pt>
                <c:pt idx="850">
                  <c:v>Fast Food, Chinese, Italian</c:v>
                </c:pt>
                <c:pt idx="851">
                  <c:v>Fast Food, Chinese, Mithai, Street Food</c:v>
                </c:pt>
                <c:pt idx="852">
                  <c:v>Fast Food, Chinese, North Indian</c:v>
                </c:pt>
                <c:pt idx="853">
                  <c:v>Fast Food, Continental, Italian, Bakery</c:v>
                </c:pt>
                <c:pt idx="854">
                  <c:v>Fast Food, Desserts</c:v>
                </c:pt>
                <c:pt idx="855">
                  <c:v>Fast Food, Desserts, Beverages</c:v>
                </c:pt>
                <c:pt idx="856">
                  <c:v>Fast Food, Desserts, Ice Cream, Beverages</c:v>
                </c:pt>
                <c:pt idx="857">
                  <c:v>Fast Food, French</c:v>
                </c:pt>
                <c:pt idx="858">
                  <c:v>Fast Food, Healthy Food</c:v>
                </c:pt>
                <c:pt idx="859">
                  <c:v>Fast Food, Italian</c:v>
                </c:pt>
                <c:pt idx="860">
                  <c:v>Fast Food, Italian, Beverages</c:v>
                </c:pt>
                <c:pt idx="861">
                  <c:v>Fast Food, Italian, Chinese</c:v>
                </c:pt>
                <c:pt idx="862">
                  <c:v>Fast Food, Italian, Desserts, Beverages</c:v>
                </c:pt>
                <c:pt idx="863">
                  <c:v>Fast Food, Italian, North Indian, Chinese</c:v>
                </c:pt>
                <c:pt idx="864">
                  <c:v>Fast Food, Italian, Pizza</c:v>
                </c:pt>
                <c:pt idx="865">
                  <c:v>Fast Food, Maharashtrian, North Indian</c:v>
                </c:pt>
                <c:pt idx="866">
                  <c:v>Fast Food, Mexican, Tex-Mex</c:v>
                </c:pt>
                <c:pt idx="867">
                  <c:v>Fast Food, Mithai, Bakery</c:v>
                </c:pt>
                <c:pt idx="868">
                  <c:v>Fast Food, Mughlai</c:v>
                </c:pt>
                <c:pt idx="869">
                  <c:v>Fast Food, Mughlai, Armenian</c:v>
                </c:pt>
                <c:pt idx="870">
                  <c:v>Fast Food, North Indian</c:v>
                </c:pt>
                <c:pt idx="871">
                  <c:v>Fast Food, North Indian, Bakery</c:v>
                </c:pt>
                <c:pt idx="872">
                  <c:v>Fast Food, North Indian, Beverages</c:v>
                </c:pt>
                <c:pt idx="873">
                  <c:v>Fast Food, North Indian, Chinese</c:v>
                </c:pt>
                <c:pt idx="874">
                  <c:v>Fast Food, North Indian, Chinese, Desserts</c:v>
                </c:pt>
                <c:pt idx="875">
                  <c:v>Fast Food, North Indian, Chinese, Desserts, Ice Cream</c:v>
                </c:pt>
                <c:pt idx="876">
                  <c:v>Fast Food, North Indian, Chinese, South Indian, Ice Cream</c:v>
                </c:pt>
                <c:pt idx="877">
                  <c:v>Fast Food, North Indian, Desserts, Ice Cream</c:v>
                </c:pt>
                <c:pt idx="878">
                  <c:v>Fast Food, North Indian, Mughlai</c:v>
                </c:pt>
                <c:pt idx="879">
                  <c:v>Fast Food, North Indian, South Indian</c:v>
                </c:pt>
                <c:pt idx="880">
                  <c:v>Fast Food, North Indian, South Indian, Chinese</c:v>
                </c:pt>
                <c:pt idx="881">
                  <c:v>Fast Food, North Indian, South Indian, Chinese, Bakery</c:v>
                </c:pt>
                <c:pt idx="882">
                  <c:v>Fast Food, North Indian, South Indian, Chinese, Street Food, Mithai</c:v>
                </c:pt>
                <c:pt idx="883">
                  <c:v>Fast Food, Pizza</c:v>
                </c:pt>
                <c:pt idx="884">
                  <c:v>Fast Food, Pizza, Burger</c:v>
                </c:pt>
                <c:pt idx="885">
                  <c:v>Fast Food, Raw Meats</c:v>
                </c:pt>
                <c:pt idx="886">
                  <c:v>Fast Food, Seafood</c:v>
                </c:pt>
                <c:pt idx="887">
                  <c:v>Fast Food, South Indian</c:v>
                </c:pt>
                <c:pt idx="888">
                  <c:v>Fast Food, South Indian, Chinese</c:v>
                </c:pt>
                <c:pt idx="889">
                  <c:v>Fast Food, South Indian, Chinese, Mithai</c:v>
                </c:pt>
                <c:pt idx="890">
                  <c:v>Fast Food, South Indian, Mithai</c:v>
                </c:pt>
                <c:pt idx="891">
                  <c:v>Fast Food, Street Food</c:v>
                </c:pt>
                <c:pt idx="892">
                  <c:v>Fast Food, Street Food, Beverages</c:v>
                </c:pt>
                <c:pt idx="893">
                  <c:v>Fast Food, Street Food, Chinese</c:v>
                </c:pt>
                <c:pt idx="894">
                  <c:v>Fast Food, Street Food, South Indian</c:v>
                </c:pt>
                <c:pt idx="895">
                  <c:v>Fast Food, Tea</c:v>
                </c:pt>
                <c:pt idx="896">
                  <c:v>Fast Food, Turkish</c:v>
                </c:pt>
                <c:pt idx="897">
                  <c:v>Filipino</c:v>
                </c:pt>
                <c:pt idx="898">
                  <c:v>Filipino, Japanese, Asian</c:v>
                </c:pt>
                <c:pt idx="899">
                  <c:v>Filipino, Mexican</c:v>
                </c:pt>
                <c:pt idx="900">
                  <c:v>Finger Food</c:v>
                </c:pt>
                <c:pt idx="901">
                  <c:v>Finger Food, American, Continental, North Indian, Italian</c:v>
                </c:pt>
                <c:pt idx="902">
                  <c:v>Finger Food, Continental, Italian</c:v>
                </c:pt>
                <c:pt idx="903">
                  <c:v>Finger Food, Continental, Italian, Chinese</c:v>
                </c:pt>
                <c:pt idx="904">
                  <c:v>Finger Food, Continental, North Indian</c:v>
                </c:pt>
                <c:pt idx="905">
                  <c:v>Finger Food, Continental, North Indian, Chinese</c:v>
                </c:pt>
                <c:pt idx="906">
                  <c:v>Finger Food, Continental, North Indian, Italian, Chinese</c:v>
                </c:pt>
                <c:pt idx="907">
                  <c:v>Finger Food, European</c:v>
                </c:pt>
                <c:pt idx="908">
                  <c:v>Finger Food, European, North Indian</c:v>
                </c:pt>
                <c:pt idx="909">
                  <c:v>Finger Food, Italian</c:v>
                </c:pt>
                <c:pt idx="910">
                  <c:v>Finger Food, Italian, Middle Eastern</c:v>
                </c:pt>
                <c:pt idx="911">
                  <c:v>Finger Food, Italian, North Indian</c:v>
                </c:pt>
                <c:pt idx="912">
                  <c:v>Finger Food, Italian, Spanish, Greek</c:v>
                </c:pt>
                <c:pt idx="913">
                  <c:v>Finger Food, North Indian</c:v>
                </c:pt>
                <c:pt idx="914">
                  <c:v>Finger Food, North Indian, Chinese</c:v>
                </c:pt>
                <c:pt idx="915">
                  <c:v>Finger Food, North Indian, Continental, Chinese, Italian</c:v>
                </c:pt>
                <c:pt idx="916">
                  <c:v>Finger Food, North Indian, Continental, Italian</c:v>
                </c:pt>
                <c:pt idx="917">
                  <c:v>Finger Food, North Indian, Continental, Italian, Mediterranean</c:v>
                </c:pt>
                <c:pt idx="918">
                  <c:v>Finger Food, North Indian, Italian</c:v>
                </c:pt>
                <c:pt idx="919">
                  <c:v>Finger Food, North Indian, Italian, Continental, Thai, South Indian</c:v>
                </c:pt>
                <c:pt idx="920">
                  <c:v>Finger Food, North Indian, Italian, European, Continental</c:v>
                </c:pt>
                <c:pt idx="921">
                  <c:v>French</c:v>
                </c:pt>
                <c:pt idx="922">
                  <c:v>French, Brazilian, Beverages</c:v>
                </c:pt>
                <c:pt idx="923">
                  <c:v>French, Continental, North Indian</c:v>
                </c:pt>
                <c:pt idx="924">
                  <c:v>French, Italian</c:v>
                </c:pt>
                <c:pt idx="925">
                  <c:v>French, Japanese, Desserts</c:v>
                </c:pt>
                <c:pt idx="926">
                  <c:v>French, Kiwi</c:v>
                </c:pt>
                <c:pt idx="927">
                  <c:v>French, Mediterranean, European</c:v>
                </c:pt>
                <c:pt idx="928">
                  <c:v>French, Western</c:v>
                </c:pt>
                <c:pt idx="929">
                  <c:v>German</c:v>
                </c:pt>
                <c:pt idx="930">
                  <c:v>German, Ice Cream</c:v>
                </c:pt>
                <c:pt idx="931">
                  <c:v>Goan</c:v>
                </c:pt>
                <c:pt idx="932">
                  <c:v>Goan, American, Portuguese</c:v>
                </c:pt>
                <c:pt idx="933">
                  <c:v>Goan, Chinese, Indian, North Indian</c:v>
                </c:pt>
                <c:pt idx="934">
                  <c:v>Goan, Mangalorean, Continental, French</c:v>
                </c:pt>
                <c:pt idx="935">
                  <c:v>Goan, North Indian, Chinese</c:v>
                </c:pt>
                <c:pt idx="936">
                  <c:v>Goan, Seafood</c:v>
                </c:pt>
                <c:pt idx="937">
                  <c:v>Goan, Seafood, Chinese</c:v>
                </c:pt>
                <c:pt idx="938">
                  <c:v>Goan, Seafood, Chinese, North Indian</c:v>
                </c:pt>
                <c:pt idx="939">
                  <c:v>Goan, Seafood, North Indian</c:v>
                </c:pt>
                <c:pt idx="940">
                  <c:v>Gourmet Fast Food, Burger</c:v>
                </c:pt>
                <c:pt idx="941">
                  <c:v>Greek</c:v>
                </c:pt>
                <c:pt idx="942">
                  <c:v>Greek, Italian</c:v>
                </c:pt>
                <c:pt idx="943">
                  <c:v>Greek, Lebanese</c:v>
                </c:pt>
                <c:pt idx="944">
                  <c:v>Greek, Mediterranean</c:v>
                </c:pt>
                <c:pt idx="945">
                  <c:v>Greek, Mediterranean, Middle Eastern</c:v>
                </c:pt>
                <c:pt idx="946">
                  <c:v>Greek, Mediterranean, Vegetarian</c:v>
                </c:pt>
                <c:pt idx="947">
                  <c:v>Grill, Burger</c:v>
                </c:pt>
                <c:pt idx="948">
                  <c:v>Grill, Steak, Burger, Sushi, Tapas</c:v>
                </c:pt>
                <c:pt idx="949">
                  <c:v>Gujarati</c:v>
                </c:pt>
                <c:pt idx="950">
                  <c:v>Gujarati, Rajasthani</c:v>
                </c:pt>
                <c:pt idx="951">
                  <c:v>Gujarati, Rajasthani, North Indian, Fast Food</c:v>
                </c:pt>
                <c:pt idx="952">
                  <c:v>Gujarati, South Indian, North Indian</c:v>
                </c:pt>
                <c:pt idx="953">
                  <c:v>Hawaiian</c:v>
                </c:pt>
                <c:pt idx="954">
                  <c:v>Hawaiian, Seafood</c:v>
                </c:pt>
                <c:pt idx="955">
                  <c:v>Hawaiian, Seafood, Steak</c:v>
                </c:pt>
                <c:pt idx="956">
                  <c:v>Healthy Food</c:v>
                </c:pt>
                <c:pt idx="957">
                  <c:v>Healthy Food, American, Burger, Salad</c:v>
                </c:pt>
                <c:pt idx="958">
                  <c:v>Healthy Food, Beverages</c:v>
                </c:pt>
                <c:pt idx="959">
                  <c:v>Healthy Food, Cafe, Desserts, Italian, Bakery</c:v>
                </c:pt>
                <c:pt idx="960">
                  <c:v>Healthy Food, Continental</c:v>
                </c:pt>
                <c:pt idx="961">
                  <c:v>Healthy Food, Continental, Italian</c:v>
                </c:pt>
                <c:pt idx="962">
                  <c:v>Healthy Food, Continental, Juices, Beverages, Italian, Salad, Lebanese</c:v>
                </c:pt>
                <c:pt idx="963">
                  <c:v>Healthy Food, Continental, Juices, Salad</c:v>
                </c:pt>
                <c:pt idx="964">
                  <c:v>Healthy Food, Continental, North Indian, Salad</c:v>
                </c:pt>
                <c:pt idx="965">
                  <c:v>Healthy Food, European, Continental, Salad</c:v>
                </c:pt>
                <c:pt idx="966">
                  <c:v>Healthy Food, Fast Food</c:v>
                </c:pt>
                <c:pt idx="967">
                  <c:v>Healthy Food, Fast Food, Salad</c:v>
                </c:pt>
                <c:pt idx="968">
                  <c:v>Healthy Food, Italian, Juices, Beverages</c:v>
                </c:pt>
                <c:pt idx="969">
                  <c:v>Healthy Food, Juices</c:v>
                </c:pt>
                <c:pt idx="970">
                  <c:v>Healthy Food, Juices, Salad</c:v>
                </c:pt>
                <c:pt idx="971">
                  <c:v>Healthy Food, Juices, Salad, Italian, Continental</c:v>
                </c:pt>
                <c:pt idx="972">
                  <c:v>Healthy Food, North Indian</c:v>
                </c:pt>
                <c:pt idx="973">
                  <c:v>Healthy Food, North Indian, Beverages</c:v>
                </c:pt>
                <c:pt idx="974">
                  <c:v>Healthy Food, North Indian, Chinese, Continental</c:v>
                </c:pt>
                <c:pt idx="975">
                  <c:v>Healthy Food, North Indian, Continental</c:v>
                </c:pt>
                <c:pt idx="976">
                  <c:v>Healthy Food, North Indian, Italian, Salad</c:v>
                </c:pt>
                <c:pt idx="977">
                  <c:v>Healthy Food, Salad</c:v>
                </c:pt>
                <c:pt idx="978">
                  <c:v>Healthy Food, Salad, Italian, Continental</c:v>
                </c:pt>
                <c:pt idx="979">
                  <c:v>Healthy Food, Seafood, Beverages, Belgian, Contemporary, Desserts, Finger Food, International</c:v>
                </c:pt>
                <c:pt idx="980">
                  <c:v>Hyderabadi</c:v>
                </c:pt>
                <c:pt idx="981">
                  <c:v>Hyderabadi, Awadhi</c:v>
                </c:pt>
                <c:pt idx="982">
                  <c:v>Hyderabadi, Biryani</c:v>
                </c:pt>
                <c:pt idx="983">
                  <c:v>Hyderabadi, Biryani, North Indian</c:v>
                </c:pt>
                <c:pt idx="984">
                  <c:v>Hyderabadi, Fast Food</c:v>
                </c:pt>
                <c:pt idx="985">
                  <c:v>Hyderabadi, North Indian</c:v>
                </c:pt>
                <c:pt idx="986">
                  <c:v>Hyderabadi, North Indian, Biryani</c:v>
                </c:pt>
                <c:pt idx="987">
                  <c:v>Ice Cream</c:v>
                </c:pt>
                <c:pt idx="988">
                  <c:v>Ice Cream, Bakery</c:v>
                </c:pt>
                <c:pt idx="989">
                  <c:v>Ice Cream, Beverages</c:v>
                </c:pt>
                <c:pt idx="990">
                  <c:v>Ice Cream, Beverages, Fast Food</c:v>
                </c:pt>
                <c:pt idx="991">
                  <c:v>Ice Cream, Desserts</c:v>
                </c:pt>
                <c:pt idx="992">
                  <c:v>Ice Cream, Desserts, Beverages</c:v>
                </c:pt>
                <c:pt idx="993">
                  <c:v>Ice Cream, Desserts, Cafe</c:v>
                </c:pt>
                <c:pt idx="994">
                  <c:v>Ice Cream, Desserts, Continental</c:v>
                </c:pt>
                <c:pt idx="995">
                  <c:v>Ice Cream, Desserts, Fast Food</c:v>
                </c:pt>
                <c:pt idx="996">
                  <c:v>Ice Cream, Desserts, North Indian, Street Food</c:v>
                </c:pt>
                <c:pt idx="997">
                  <c:v>Ice Cream, Fast Food, Beverages</c:v>
                </c:pt>
                <c:pt idx="998">
                  <c:v>Ice Cream, Mithai, North Indian, Street Food</c:v>
                </c:pt>
                <c:pt idx="999">
                  <c:v>Ice Cream, Street Food</c:v>
                </c:pt>
                <c:pt idx="1000">
                  <c:v>Indian</c:v>
                </c:pt>
                <c:pt idx="1001">
                  <c:v>Indian, Asian</c:v>
                </c:pt>
                <c:pt idx="1002">
                  <c:v>Indian, Asian, Durban, International, Desserts</c:v>
                </c:pt>
                <c:pt idx="1003">
                  <c:v>Indian, Cafe</c:v>
                </c:pt>
                <c:pt idx="1004">
                  <c:v>Indian, Cafe, Curry</c:v>
                </c:pt>
                <c:pt idx="1005">
                  <c:v>Indian, Chinese, Continental</c:v>
                </c:pt>
                <c:pt idx="1006">
                  <c:v>Indian, Continental</c:v>
                </c:pt>
                <c:pt idx="1007">
                  <c:v>Indian, Curry</c:v>
                </c:pt>
                <c:pt idx="1008">
                  <c:v>Indian, Grill</c:v>
                </c:pt>
                <c:pt idx="1009">
                  <c:v>Indian, International, Vegetarian</c:v>
                </c:pt>
                <c:pt idx="1010">
                  <c:v>Indian, Mediterranean, Middle Eastern</c:v>
                </c:pt>
                <c:pt idx="1011">
                  <c:v>Indian, Middle Eastern</c:v>
                </c:pt>
                <c:pt idx="1012">
                  <c:v>Indian, Mughlai, South Indian, Biryani</c:v>
                </c:pt>
                <c:pt idx="1013">
                  <c:v>Indian, North Indian</c:v>
                </c:pt>
                <c:pt idx="1014">
                  <c:v>Indian, North Indian, Chinese</c:v>
                </c:pt>
                <c:pt idx="1015">
                  <c:v>Indian, North Indian, Curry, Cafe</c:v>
                </c:pt>
                <c:pt idx="1016">
                  <c:v>Indian, North Indian, Mughlai, Biryani</c:v>
                </c:pt>
                <c:pt idx="1017">
                  <c:v>Indian, North Indian, South Indian, Chinese</c:v>
                </c:pt>
                <c:pt idx="1018">
                  <c:v>Indian, North Indian, Street Food</c:v>
                </c:pt>
                <c:pt idx="1019">
                  <c:v>Indian, Pakistani</c:v>
                </c:pt>
                <c:pt idx="1020">
                  <c:v>Indian, Pakistani, Curry</c:v>
                </c:pt>
                <c:pt idx="1021">
                  <c:v>Indian, Persian</c:v>
                </c:pt>
                <c:pt idx="1022">
                  <c:v>Indian, Rajasthani</c:v>
                </c:pt>
                <c:pt idx="1023">
                  <c:v>Indian, Seafood</c:v>
                </c:pt>
                <c:pt idx="1024">
                  <c:v>Indian, South Indian</c:v>
                </c:pt>
                <c:pt idx="1025">
                  <c:v>Indian, Street Food</c:v>
                </c:pt>
                <c:pt idx="1026">
                  <c:v>Indonesian</c:v>
                </c:pt>
                <c:pt idx="1027">
                  <c:v>International</c:v>
                </c:pt>
                <c:pt idx="1028">
                  <c:v>International, Indian</c:v>
                </c:pt>
                <c:pt idx="1029">
                  <c:v>International, Italian, Southern</c:v>
                </c:pt>
                <c:pt idx="1030">
                  <c:v>International, Mediterranean, Sandwich</c:v>
                </c:pt>
                <c:pt idx="1031">
                  <c:v>International, Pizza</c:v>
                </c:pt>
                <c:pt idx="1032">
                  <c:v>International, Southern</c:v>
                </c:pt>
                <c:pt idx="1033">
                  <c:v>International, Southern, Vegetarian</c:v>
                </c:pt>
                <c:pt idx="1034">
                  <c:v>International, Tapas, Vegetarian</c:v>
                </c:pt>
                <c:pt idx="1035">
                  <c:v>Irish</c:v>
                </c:pt>
                <c:pt idx="1036">
                  <c:v>Italian</c:v>
                </c:pt>
                <c:pt idx="1037">
                  <c:v>Italian, American, Lebanese</c:v>
                </c:pt>
                <c:pt idx="1038">
                  <c:v>Italian, American, Pizza</c:v>
                </c:pt>
                <c:pt idx="1039">
                  <c:v>Italian, Bakery, Continental</c:v>
                </c:pt>
                <c:pt idx="1040">
                  <c:v>Italian, Burger, Charcoal Grill</c:v>
                </c:pt>
                <c:pt idx="1041">
                  <c:v>Italian, Cafe</c:v>
                </c:pt>
                <c:pt idx="1042">
                  <c:v>Italian, Cafe, Chinese, Continental</c:v>
                </c:pt>
                <c:pt idx="1043">
                  <c:v>Italian, Cafe, Desserts</c:v>
                </c:pt>
                <c:pt idx="1044">
                  <c:v>Italian, Chinese</c:v>
                </c:pt>
                <c:pt idx="1045">
                  <c:v>Italian, Chinese, Continental, Thai, Mediterranean, Lebanese</c:v>
                </c:pt>
                <c:pt idx="1046">
                  <c:v>Italian, Chinese, Fast Food, North Indian</c:v>
                </c:pt>
                <c:pt idx="1047">
                  <c:v>Italian, Chinese, Mexican, Thai, North Indian</c:v>
                </c:pt>
                <c:pt idx="1048">
                  <c:v>Italian, Chinese, North Indian</c:v>
                </c:pt>
                <c:pt idx="1049">
                  <c:v>Italian, Continental</c:v>
                </c:pt>
                <c:pt idx="1050">
                  <c:v>Italian, Continental, American</c:v>
                </c:pt>
                <c:pt idx="1051">
                  <c:v>Italian, Continental, Cafe</c:v>
                </c:pt>
                <c:pt idx="1052">
                  <c:v>Italian, Continental, Chinese</c:v>
                </c:pt>
                <c:pt idx="1053">
                  <c:v>Italian, Continental, Chinese, Mexican</c:v>
                </c:pt>
                <c:pt idx="1054">
                  <c:v>Italian, Continental, Chinese, North Indian</c:v>
                </c:pt>
                <c:pt idx="1055">
                  <c:v>Italian, Continental, European, Cafe</c:v>
                </c:pt>
                <c:pt idx="1056">
                  <c:v>Italian, Continental, Fast Food, Chinese</c:v>
                </c:pt>
                <c:pt idx="1057">
                  <c:v>Italian, Continental, Fast Food, North Indian</c:v>
                </c:pt>
                <c:pt idx="1058">
                  <c:v>Italian, Continental, Finger Food</c:v>
                </c:pt>
                <c:pt idx="1059">
                  <c:v>Italian, Continental, Goan</c:v>
                </c:pt>
                <c:pt idx="1060">
                  <c:v>Italian, Continental, Mexican, Cafe, Bakery</c:v>
                </c:pt>
                <c:pt idx="1061">
                  <c:v>Italian, Continental, Mexican, Japanese, American, British</c:v>
                </c:pt>
                <c:pt idx="1062">
                  <c:v>Italian, Continental, Mexican, Lebanese</c:v>
                </c:pt>
                <c:pt idx="1063">
                  <c:v>Italian, Continental, Mexican, North Indian</c:v>
                </c:pt>
                <c:pt idx="1064">
                  <c:v>Italian, Continental, North Indian</c:v>
                </c:pt>
                <c:pt idx="1065">
                  <c:v>Italian, Continental, North Indian, Cafe</c:v>
                </c:pt>
                <c:pt idx="1066">
                  <c:v>Italian, Continental, North Indian, Chinese</c:v>
                </c:pt>
                <c:pt idx="1067">
                  <c:v>Italian, Deli</c:v>
                </c:pt>
                <c:pt idx="1068">
                  <c:v>Italian, European</c:v>
                </c:pt>
                <c:pt idx="1069">
                  <c:v>Italian, European, Cafe</c:v>
                </c:pt>
                <c:pt idx="1070">
                  <c:v>Italian, Fast Food</c:v>
                </c:pt>
                <c:pt idx="1071">
                  <c:v>Italian, Fast Food, North Indian, Chinese</c:v>
                </c:pt>
                <c:pt idx="1072">
                  <c:v>Italian, Fast Food, South Indian</c:v>
                </c:pt>
                <c:pt idx="1073">
                  <c:v>Italian, French</c:v>
                </c:pt>
                <c:pt idx="1074">
                  <c:v>Italian, French, Bakery, Cafe</c:v>
                </c:pt>
                <c:pt idx="1075">
                  <c:v>Italian, French, Cafe</c:v>
                </c:pt>
                <c:pt idx="1076">
                  <c:v>Italian, French, European, Cafe</c:v>
                </c:pt>
                <c:pt idx="1077">
                  <c:v>Italian, Fusion, Cafe</c:v>
                </c:pt>
                <c:pt idx="1078">
                  <c:v>Italian, German, Continental</c:v>
                </c:pt>
                <c:pt idx="1079">
                  <c:v>Italian, Lebanese, Fast Food, Bakery</c:v>
                </c:pt>
                <c:pt idx="1080">
                  <c:v>Italian, Lebanese, Mexican</c:v>
                </c:pt>
                <c:pt idx="1081">
                  <c:v>Italian, Lebanese, North Indian</c:v>
                </c:pt>
                <c:pt idx="1082">
                  <c:v>Italian, Mediterranean</c:v>
                </c:pt>
                <c:pt idx="1083">
                  <c:v>Italian, Mediterranean, Continental, North Indian</c:v>
                </c:pt>
                <c:pt idx="1084">
                  <c:v>Italian, Mediterranean, Pizza</c:v>
                </c:pt>
                <c:pt idx="1085">
                  <c:v>Italian, Mediterranean, Sushi, Desserts</c:v>
                </c:pt>
                <c:pt idx="1086">
                  <c:v>Italian, Mexican</c:v>
                </c:pt>
                <c:pt idx="1087">
                  <c:v>Italian, Mexican, American, Mediterranean</c:v>
                </c:pt>
                <c:pt idx="1088">
                  <c:v>Italian, Mexican, Cafe</c:v>
                </c:pt>
                <c:pt idx="1089">
                  <c:v>Italian, Mexican, Chinese</c:v>
                </c:pt>
                <c:pt idx="1090">
                  <c:v>Italian, Mexican, Chinese, Thai, North Indian</c:v>
                </c:pt>
                <c:pt idx="1091">
                  <c:v>Italian, Mexican, Continental</c:v>
                </c:pt>
                <c:pt idx="1092">
                  <c:v>Italian, Mexican, Continental, North Indian, Finger Food</c:v>
                </c:pt>
                <c:pt idx="1093">
                  <c:v>Italian, Mexican, Lebanese, Continental</c:v>
                </c:pt>
                <c:pt idx="1094">
                  <c:v>Italian, Mexican, Mediterranean</c:v>
                </c:pt>
                <c:pt idx="1095">
                  <c:v>Italian, Mexican, Spanish, Thai, Vietnamese, Indonesian, American</c:v>
                </c:pt>
                <c:pt idx="1096">
                  <c:v>Italian, North Indian</c:v>
                </c:pt>
                <c:pt idx="1097">
                  <c:v>Italian, North Indian, Chinese</c:v>
                </c:pt>
                <c:pt idx="1098">
                  <c:v>Italian, North Indian, Chinese, Mughlai</c:v>
                </c:pt>
                <c:pt idx="1099">
                  <c:v>Italian, North Indian, Continental</c:v>
                </c:pt>
                <c:pt idx="1100">
                  <c:v>Italian, North Indian, Desserts</c:v>
                </c:pt>
                <c:pt idx="1101">
                  <c:v>Italian, North Indian, Desserts, Continental</c:v>
                </c:pt>
                <c:pt idx="1102">
                  <c:v>Italian, North Indian, South Indian</c:v>
                </c:pt>
                <c:pt idx="1103">
                  <c:v>Italian, Pizza</c:v>
                </c:pt>
                <c:pt idx="1104">
                  <c:v>Italian, Pizza, Bakery</c:v>
                </c:pt>
                <c:pt idx="1105">
                  <c:v>Italian, Pizza, Beverages, Desserts, Grill, Seafood</c:v>
                </c:pt>
                <c:pt idx="1106">
                  <c:v>Italian, Pizza, Cafe</c:v>
                </c:pt>
                <c:pt idx="1107">
                  <c:v>Italian, Pizza, Fast Food</c:v>
                </c:pt>
                <c:pt idx="1108">
                  <c:v>Italian, Pizza, Lebanese</c:v>
                </c:pt>
                <c:pt idx="1109">
                  <c:v>Italian, Pizza, Sandwich</c:v>
                </c:pt>
                <c:pt idx="1110">
                  <c:v>Italian, Pizza, Seafood</c:v>
                </c:pt>
                <c:pt idx="1111">
                  <c:v>Italian, Pizza, Vegetarian</c:v>
                </c:pt>
                <c:pt idx="1112">
                  <c:v>Italian, Seafood, Mediterranean, Desserts, Cafe</c:v>
                </c:pt>
                <c:pt idx="1113">
                  <c:v>Italian, Seafood, Vegetarian</c:v>
                </c:pt>
                <c:pt idx="1114">
                  <c:v>Italian, Tex-Mex, Continental, North Indian</c:v>
                </c:pt>
                <c:pt idx="1115">
                  <c:v>Italian, World Cuisine</c:v>
                </c:pt>
                <c:pt idx="1116">
                  <c:v>Japanese</c:v>
                </c:pt>
                <c:pt idx="1117">
                  <c:v>Japanese, American, North Indian, Fast Food</c:v>
                </c:pt>
                <c:pt idx="1118">
                  <c:v>Japanese, Asian</c:v>
                </c:pt>
                <c:pt idx="1119">
                  <c:v>Japanese, Asian, Seafood, Sushi</c:v>
                </c:pt>
                <c:pt idx="1120">
                  <c:v>Japanese, Chinese</c:v>
                </c:pt>
                <c:pt idx="1121">
                  <c:v>Japanese, Chinese, Asian, Malaysian, Thai, Vietnamese</c:v>
                </c:pt>
                <c:pt idx="1122">
                  <c:v>Japanese, Chinese, Asian, Thai</c:v>
                </c:pt>
                <c:pt idx="1123">
                  <c:v>Japanese, Chinese, Malaysian, Thai, Vietnamese</c:v>
                </c:pt>
                <c:pt idx="1124">
                  <c:v>Japanese, Chinese, Thai</c:v>
                </c:pt>
                <c:pt idx="1125">
                  <c:v>Japanese, Chinese, Thai, Malaysian, Burmese, Asian</c:v>
                </c:pt>
                <c:pt idx="1126">
                  <c:v>Japanese, French</c:v>
                </c:pt>
                <c:pt idx="1127">
                  <c:v>Japanese, Korean</c:v>
                </c:pt>
                <c:pt idx="1128">
                  <c:v>Japanese, Seafood, Sushi</c:v>
                </c:pt>
                <c:pt idx="1129">
                  <c:v>Japanese, Steak</c:v>
                </c:pt>
                <c:pt idx="1130">
                  <c:v>Japanese, Steak, Sushi</c:v>
                </c:pt>
                <c:pt idx="1131">
                  <c:v>Japanese, Sushi</c:v>
                </c:pt>
                <c:pt idx="1132">
                  <c:v>Japanese, Sushi, Asian</c:v>
                </c:pt>
                <c:pt idx="1133">
                  <c:v>Japanese, Sushi, Ramen</c:v>
                </c:pt>
                <c:pt idx="1134">
                  <c:v>Japanese, Sushi, Teriyaki</c:v>
                </c:pt>
                <c:pt idx="1135">
                  <c:v>Japanese, Sushi, Thai</c:v>
                </c:pt>
                <c:pt idx="1136">
                  <c:v>Japanese, Thai, Chinese</c:v>
                </c:pt>
                <c:pt idx="1137">
                  <c:v>Japanese, Thai, Italian, Asian</c:v>
                </c:pt>
                <c:pt idx="1138">
                  <c:v>Japanese, Thai, Sushi</c:v>
                </c:pt>
                <c:pt idx="1139">
                  <c:v>Japanese, Tibetan, Vietnamese, Korean</c:v>
                </c:pt>
                <c:pt idx="1140">
                  <c:v>Juices</c:v>
                </c:pt>
                <c:pt idx="1141">
                  <c:v>Juices, Beverages</c:v>
                </c:pt>
                <c:pt idx="1142">
                  <c:v>Juices, Beverages, Fast Food</c:v>
                </c:pt>
                <c:pt idx="1143">
                  <c:v>Juices, Beverages, Healthy Food</c:v>
                </c:pt>
                <c:pt idx="1144">
                  <c:v>Juices, Desserts</c:v>
                </c:pt>
                <c:pt idx="1145">
                  <c:v>Juices, Fast Food</c:v>
                </c:pt>
                <c:pt idx="1146">
                  <c:v>Juices, Healthy Food</c:v>
                </c:pt>
                <c:pt idx="1147">
                  <c:v>Kashmiri</c:v>
                </c:pt>
                <c:pt idx="1148">
                  <c:v>Kashmiri, Chinese</c:v>
                </c:pt>
                <c:pt idx="1149">
                  <c:v>Kashmiri, Chinese, Mughlai</c:v>
                </c:pt>
                <c:pt idx="1150">
                  <c:v>Kashmiri, Mughlai</c:v>
                </c:pt>
                <c:pt idx="1151">
                  <c:v>Kashmiri, North Indian</c:v>
                </c:pt>
                <c:pt idx="1152">
                  <c:v>Kashmiri, North Indian, Mughlai, South Indian, Maharashtrian, Gujarati</c:v>
                </c:pt>
                <c:pt idx="1153">
                  <c:v>Kebab</c:v>
                </c:pt>
                <c:pt idx="1154">
                  <c:v>Kebab, Desserts, Turkish Pizza</c:v>
                </c:pt>
                <c:pt idx="1155">
                  <c:v>Kebab, Izgara</c:v>
                </c:pt>
                <c:pt idx="1156">
                  <c:v>Kebab, Turkish Pizza</c:v>
                </c:pt>
                <c:pt idx="1157">
                  <c:v>Kebab, Turkish Pizza, Dí_ner</c:v>
                </c:pt>
                <c:pt idx="1158">
                  <c:v>Kerala</c:v>
                </c:pt>
                <c:pt idx="1159">
                  <c:v>Kerala, Biryani</c:v>
                </c:pt>
                <c:pt idx="1160">
                  <c:v>Kerala, Fast Food</c:v>
                </c:pt>
                <c:pt idx="1161">
                  <c:v>Kerala, Indian, Chinese, Bakery</c:v>
                </c:pt>
                <c:pt idx="1162">
                  <c:v>Kerala, South Indian</c:v>
                </c:pt>
                <c:pt idx="1163">
                  <c:v>Kerala, South Indian, Chinese, Biryani</c:v>
                </c:pt>
                <c:pt idx="1164">
                  <c:v>Kerala, South Indian, Continental, North Indian, Seafood, Chinese</c:v>
                </c:pt>
                <c:pt idx="1165">
                  <c:v>Kiwi, European</c:v>
                </c:pt>
                <c:pt idx="1166">
                  <c:v>Korean</c:v>
                </c:pt>
                <c:pt idx="1167">
                  <c:v>Korean, Beverages, Desserts</c:v>
                </c:pt>
                <c:pt idx="1168">
                  <c:v>Korean, Chinese</c:v>
                </c:pt>
                <c:pt idx="1169">
                  <c:v>Korean, Japanese, Chinese, Asian</c:v>
                </c:pt>
                <c:pt idx="1170">
                  <c:v>Latin American</c:v>
                </c:pt>
                <c:pt idx="1171">
                  <c:v>Latin American, Italian</c:v>
                </c:pt>
                <c:pt idx="1172">
                  <c:v>Latin American, Mexican</c:v>
                </c:pt>
                <c:pt idx="1173">
                  <c:v>Latin American, Mexican, Southwestern</c:v>
                </c:pt>
                <c:pt idx="1174">
                  <c:v>Latin American, Steak</c:v>
                </c:pt>
                <c:pt idx="1175">
                  <c:v>Lebanese</c:v>
                </c:pt>
                <c:pt idx="1176">
                  <c:v>Lebanese, Arabian</c:v>
                </c:pt>
                <c:pt idx="1177">
                  <c:v>Lebanese, Arabian, Middle Eastern</c:v>
                </c:pt>
                <c:pt idx="1178">
                  <c:v>Lebanese, Arabian, Moroccan</c:v>
                </c:pt>
                <c:pt idx="1179">
                  <c:v>Lebanese, Chinese</c:v>
                </c:pt>
                <c:pt idx="1180">
                  <c:v>Lebanese, Chinese, Fast Food</c:v>
                </c:pt>
                <c:pt idx="1181">
                  <c:v>Lebanese, Italian</c:v>
                </c:pt>
                <c:pt idx="1182">
                  <c:v>Lebanese, Mediterranean, Arabian</c:v>
                </c:pt>
                <c:pt idx="1183">
                  <c:v>Lebanese, Mediterranean, Middle Eastern, Arabian</c:v>
                </c:pt>
                <c:pt idx="1184">
                  <c:v>Lebanese, North Indian</c:v>
                </c:pt>
                <c:pt idx="1185">
                  <c:v>Lebanese, North Indian, Fast Food</c:v>
                </c:pt>
                <c:pt idx="1186">
                  <c:v>Lucknowi</c:v>
                </c:pt>
                <c:pt idx="1187">
                  <c:v>Lucknowi, Biryani</c:v>
                </c:pt>
                <c:pt idx="1188">
                  <c:v>Lucknowi, Mughlai</c:v>
                </c:pt>
                <c:pt idx="1189">
                  <c:v>Lucknowi, Mughlai, North Indian</c:v>
                </c:pt>
                <c:pt idx="1190">
                  <c:v>Maharashtrian</c:v>
                </c:pt>
                <c:pt idx="1191">
                  <c:v>Malaysian</c:v>
                </c:pt>
                <c:pt idx="1192">
                  <c:v>Malaysian, Indonesian</c:v>
                </c:pt>
                <c:pt idx="1193">
                  <c:v>Malaysian, North Indian, Sri Lankan</c:v>
                </c:pt>
                <c:pt idx="1194">
                  <c:v>Malaysian, Thai</c:v>
                </c:pt>
                <c:pt idx="1195">
                  <c:v>Malaysian, Thai, Kerala, Vietnamese, Sri Lankan</c:v>
                </c:pt>
                <c:pt idx="1196">
                  <c:v>Malwani, North Indian, Chinese, Seafood</c:v>
                </c:pt>
                <c:pt idx="1197">
                  <c:v>Mediterranean</c:v>
                </c:pt>
                <c:pt idx="1198">
                  <c:v>Mediterranean, American, Asian</c:v>
                </c:pt>
                <c:pt idx="1199">
                  <c:v>Mediterranean, Asian, Continental, North Indian, Arabian</c:v>
                </c:pt>
                <c:pt idx="1200">
                  <c:v>Mediterranean, Cafe, European</c:v>
                </c:pt>
                <c:pt idx="1201">
                  <c:v>Mediterranean, Chinese, Continental</c:v>
                </c:pt>
                <c:pt idx="1202">
                  <c:v>Mediterranean, Continental</c:v>
                </c:pt>
                <c:pt idx="1203">
                  <c:v>Mediterranean, Continental, Italian</c:v>
                </c:pt>
                <c:pt idx="1204">
                  <c:v>Mediterranean, Continental, North Indian, Italian</c:v>
                </c:pt>
                <c:pt idx="1205">
                  <c:v>Mediterranean, European</c:v>
                </c:pt>
                <c:pt idx="1206">
                  <c:v>Mediterranean, European, American, North Indian</c:v>
                </c:pt>
                <c:pt idx="1207">
                  <c:v>Mediterranean, Italian</c:v>
                </c:pt>
                <c:pt idx="1208">
                  <c:v>Mediterranean, Italian, American</c:v>
                </c:pt>
                <c:pt idx="1209">
                  <c:v>Mediterranean, Italian, Continental, Spanish, North Indian</c:v>
                </c:pt>
                <c:pt idx="1210">
                  <c:v>Mediterranean, Italian, European</c:v>
                </c:pt>
                <c:pt idx="1211">
                  <c:v>Mediterranean, Italian, Thai, European</c:v>
                </c:pt>
                <c:pt idx="1212">
                  <c:v>Mediterranean, Mexican, North Indian, American</c:v>
                </c:pt>
                <c:pt idx="1213">
                  <c:v>Mediterranean, Mughlai, Thai, North Indian, Chinese</c:v>
                </c:pt>
                <c:pt idx="1214">
                  <c:v>Mediterranean, Seafood</c:v>
                </c:pt>
                <c:pt idx="1215">
                  <c:v>Mediterranean, Tapas, Vegetarian</c:v>
                </c:pt>
                <c:pt idx="1216">
                  <c:v>Mediterranean, Turkish</c:v>
                </c:pt>
                <c:pt idx="1217">
                  <c:v>Mexican</c:v>
                </c:pt>
                <c:pt idx="1218">
                  <c:v>Mexican, American</c:v>
                </c:pt>
                <c:pt idx="1219">
                  <c:v>Mexican, American, Healthy Food</c:v>
                </c:pt>
                <c:pt idx="1220">
                  <c:v>Mexican, American, Italian</c:v>
                </c:pt>
                <c:pt idx="1221">
                  <c:v>Mexican, American, Tex-Mex</c:v>
                </c:pt>
                <c:pt idx="1222">
                  <c:v>Mexican, American, Tex-Mex, Burger</c:v>
                </c:pt>
                <c:pt idx="1223">
                  <c:v>Mexican, Fast Food</c:v>
                </c:pt>
                <c:pt idx="1224">
                  <c:v>Mexican, Grill</c:v>
                </c:pt>
                <c:pt idx="1225">
                  <c:v>Mexican, Italian</c:v>
                </c:pt>
                <c:pt idx="1226">
                  <c:v>Mexican, Italian, American</c:v>
                </c:pt>
                <c:pt idx="1227">
                  <c:v>Mexican, Italian, Fast Food</c:v>
                </c:pt>
                <c:pt idx="1228">
                  <c:v>Mexican, Italian, North Indian, Chinese</c:v>
                </c:pt>
                <c:pt idx="1229">
                  <c:v>Mexican, Italian, North Indian, Continental, Asian</c:v>
                </c:pt>
                <c:pt idx="1230">
                  <c:v>Mexican, Lebanese, Italian, Continental, Thai</c:v>
                </c:pt>
                <c:pt idx="1231">
                  <c:v>Mexican, North Indian</c:v>
                </c:pt>
                <c:pt idx="1232">
                  <c:v>Mexican, North Indian, European, Chinese, Italian</c:v>
                </c:pt>
                <c:pt idx="1233">
                  <c:v>Mexican, Southwestern, Sushi</c:v>
                </c:pt>
                <c:pt idx="1234">
                  <c:v>Mexican, Southwestern, Tex-Mex</c:v>
                </c:pt>
                <c:pt idx="1235">
                  <c:v>Mexican, Spanish</c:v>
                </c:pt>
                <c:pt idx="1236">
                  <c:v>Mexican, Tex-Mex</c:v>
                </c:pt>
                <c:pt idx="1237">
                  <c:v>Mexican, Vegetarian</c:v>
                </c:pt>
                <c:pt idx="1238">
                  <c:v>Middle Eastern, Arabian</c:v>
                </c:pt>
                <c:pt idx="1239">
                  <c:v>Middle Eastern, Mediterranean, North Indian</c:v>
                </c:pt>
                <c:pt idx="1240">
                  <c:v>Mithai</c:v>
                </c:pt>
                <c:pt idx="1241">
                  <c:v>Mithai, Bakery</c:v>
                </c:pt>
                <c:pt idx="1242">
                  <c:v>Mithai, Bakery, North Indian</c:v>
                </c:pt>
                <c:pt idx="1243">
                  <c:v>Mithai, Bakery, Street Food</c:v>
                </c:pt>
                <c:pt idx="1244">
                  <c:v>Mithai, Bakery, Street Food, Chinese, South Indian</c:v>
                </c:pt>
                <c:pt idx="1245">
                  <c:v>Mithai, Beverages</c:v>
                </c:pt>
                <c:pt idx="1246">
                  <c:v>Mithai, Chinese</c:v>
                </c:pt>
                <c:pt idx="1247">
                  <c:v>Mithai, Chinese, Street Food</c:v>
                </c:pt>
                <c:pt idx="1248">
                  <c:v>Mithai, Fast Food</c:v>
                </c:pt>
                <c:pt idx="1249">
                  <c:v>Mithai, North Indian</c:v>
                </c:pt>
                <c:pt idx="1250">
                  <c:v>Mithai, North Indian, Chinese</c:v>
                </c:pt>
                <c:pt idx="1251">
                  <c:v>Mithai, North Indian, Chinese, Street Food</c:v>
                </c:pt>
                <c:pt idx="1252">
                  <c:v>Mithai, North Indian, South Indian</c:v>
                </c:pt>
                <c:pt idx="1253">
                  <c:v>Mithai, North Indian, South Indian, Chinese</c:v>
                </c:pt>
                <c:pt idx="1254">
                  <c:v>Mithai, North Indian, South Indian, Chinese, Bakery</c:v>
                </c:pt>
                <c:pt idx="1255">
                  <c:v>Mithai, North Indian, South Indian, Chinese, Fast Food</c:v>
                </c:pt>
                <c:pt idx="1256">
                  <c:v>Mithai, North Indian, South Indian, Chinese, Street Food</c:v>
                </c:pt>
                <c:pt idx="1257">
                  <c:v>Mithai, North Indian, South Indian, Chinese, Street Food, Bakery</c:v>
                </c:pt>
                <c:pt idx="1258">
                  <c:v>Mithai, North Indian, South Indian, Fast Food, Street Food, Chinese</c:v>
                </c:pt>
                <c:pt idx="1259">
                  <c:v>Mithai, North Indian, South Indian, Street Food</c:v>
                </c:pt>
                <c:pt idx="1260">
                  <c:v>Mithai, North Indian, South Indian, Street Food, Chinese</c:v>
                </c:pt>
                <c:pt idx="1261">
                  <c:v>Mithai, North Indian, Street Food</c:v>
                </c:pt>
                <c:pt idx="1262">
                  <c:v>Mithai, North Indian, Street Food, Chinese, South Indian, Indian</c:v>
                </c:pt>
                <c:pt idx="1263">
                  <c:v>Mithai, South Indian</c:v>
                </c:pt>
                <c:pt idx="1264">
                  <c:v>Mithai, South Indian, Chinese, Street Food</c:v>
                </c:pt>
                <c:pt idx="1265">
                  <c:v>Mithai, South Indian, Chinese, Street Food, North Indian</c:v>
                </c:pt>
                <c:pt idx="1266">
                  <c:v>Mithai, South Indian, Street Food</c:v>
                </c:pt>
                <c:pt idx="1267">
                  <c:v>Mithai, Street Food</c:v>
                </c:pt>
                <c:pt idx="1268">
                  <c:v>Mithai, Street Food, Chinese</c:v>
                </c:pt>
                <c:pt idx="1269">
                  <c:v>Mithai, Street Food, Fast Food</c:v>
                </c:pt>
                <c:pt idx="1270">
                  <c:v>Mithai, Street Food, North Indian</c:v>
                </c:pt>
                <c:pt idx="1271">
                  <c:v>Mithai, Street Food, North Indian, South Indian</c:v>
                </c:pt>
                <c:pt idx="1272">
                  <c:v>Mithai, Street Food, North Indian, South Indian, Chinese</c:v>
                </c:pt>
                <c:pt idx="1273">
                  <c:v>Mithai, Street Food, North Indian, South Indian, Chinese, Fast Food, Beverages</c:v>
                </c:pt>
                <c:pt idx="1274">
                  <c:v>Mithai, Street Food, South Indian, Chinese, North Indian</c:v>
                </c:pt>
                <c:pt idx="1275">
                  <c:v>Modern Australian</c:v>
                </c:pt>
                <c:pt idx="1276">
                  <c:v>Modern Australian, Australian</c:v>
                </c:pt>
                <c:pt idx="1277">
                  <c:v>Modern Indian</c:v>
                </c:pt>
                <c:pt idx="1278">
                  <c:v>Modern Indian, Asian</c:v>
                </c:pt>
                <c:pt idx="1279">
                  <c:v>Modern Indian, North Indian</c:v>
                </c:pt>
                <c:pt idx="1280">
                  <c:v>Mughlai</c:v>
                </c:pt>
                <c:pt idx="1281">
                  <c:v>Mughlai, Afghani</c:v>
                </c:pt>
                <c:pt idx="1282">
                  <c:v>Mughlai, Biryani</c:v>
                </c:pt>
                <c:pt idx="1283">
                  <c:v>Mughlai, Chinese</c:v>
                </c:pt>
                <c:pt idx="1284">
                  <c:v>Mughlai, Chinese, Cafe, BBQ, Cajun</c:v>
                </c:pt>
                <c:pt idx="1285">
                  <c:v>Mughlai, Chinese, North Indian</c:v>
                </c:pt>
                <c:pt idx="1286">
                  <c:v>Mughlai, Continental, Chinese</c:v>
                </c:pt>
                <c:pt idx="1287">
                  <c:v>Mughlai, Fast Food</c:v>
                </c:pt>
                <c:pt idx="1288">
                  <c:v>Mughlai, Fast Food, North Indian</c:v>
                </c:pt>
                <c:pt idx="1289">
                  <c:v>Mughlai, Hyderabadi</c:v>
                </c:pt>
                <c:pt idx="1290">
                  <c:v>Mughlai, Italian, Finger Food, Middle Eastern</c:v>
                </c:pt>
                <c:pt idx="1291">
                  <c:v>Mughlai, Lucknowi</c:v>
                </c:pt>
                <c:pt idx="1292">
                  <c:v>Mughlai, Lucknowi, Awadhi</c:v>
                </c:pt>
                <c:pt idx="1293">
                  <c:v>Mughlai, North Indian</c:v>
                </c:pt>
                <c:pt idx="1294">
                  <c:v>Mughlai, North Indian, Bengali, Continental</c:v>
                </c:pt>
                <c:pt idx="1295">
                  <c:v>Mughlai, North Indian, Chinese</c:v>
                </c:pt>
                <c:pt idx="1296">
                  <c:v>Mughlai, North Indian, South Indian</c:v>
                </c:pt>
                <c:pt idx="1297">
                  <c:v>Mughlai, Pakistani, North Indian</c:v>
                </c:pt>
                <c:pt idx="1298">
                  <c:v>Mughlai, Street Food</c:v>
                </c:pt>
                <c:pt idx="1299">
                  <c:v>Naga</c:v>
                </c:pt>
                <c:pt idx="1300">
                  <c:v>Naga, Chinese</c:v>
                </c:pt>
                <c:pt idx="1301">
                  <c:v>Naga, Tibetan</c:v>
                </c:pt>
                <c:pt idx="1302">
                  <c:v>Naga, Tibetan, Chinese, Bakery</c:v>
                </c:pt>
                <c:pt idx="1303">
                  <c:v>Nepalese</c:v>
                </c:pt>
                <c:pt idx="1304">
                  <c:v>Nepalese, Tibetan</c:v>
                </c:pt>
                <c:pt idx="1305">
                  <c:v>New American</c:v>
                </c:pt>
                <c:pt idx="1306">
                  <c:v>New American, Tapas</c:v>
                </c:pt>
                <c:pt idx="1307">
                  <c:v>North Eastern</c:v>
                </c:pt>
                <c:pt idx="1308">
                  <c:v>North Eastern, Continental, South Indian, Fast Food</c:v>
                </c:pt>
                <c:pt idx="1309">
                  <c:v>North Eastern, North Indian</c:v>
                </c:pt>
                <c:pt idx="1310">
                  <c:v>North Eastern, North Indian, Chinese</c:v>
                </c:pt>
                <c:pt idx="1311">
                  <c:v>North Indian</c:v>
                </c:pt>
                <c:pt idx="1312">
                  <c:v>North Indian, Afghani</c:v>
                </c:pt>
                <c:pt idx="1313">
                  <c:v>North Indian, Afghani, Mughlai</c:v>
                </c:pt>
                <c:pt idx="1314">
                  <c:v>North Indian, American, Asian, Biryani</c:v>
                </c:pt>
                <c:pt idx="1315">
                  <c:v>North Indian, American, Chinese</c:v>
                </c:pt>
                <c:pt idx="1316">
                  <c:v>North Indian, American, Italian</c:v>
                </c:pt>
                <c:pt idx="1317">
                  <c:v>North Indian, Andhra, Chettinad, Bengali, Mughlai, Chinese</c:v>
                </c:pt>
                <c:pt idx="1318">
                  <c:v>North Indian, Andhra, Mughlai</c:v>
                </c:pt>
                <c:pt idx="1319">
                  <c:v>North Indian, Asian</c:v>
                </c:pt>
                <c:pt idx="1320">
                  <c:v>North Indian, Asian, Continental</c:v>
                </c:pt>
                <c:pt idx="1321">
                  <c:v>North Indian, Asian, European</c:v>
                </c:pt>
                <c:pt idx="1322">
                  <c:v>North Indian, Asian, Italian</c:v>
                </c:pt>
                <c:pt idx="1323">
                  <c:v>North Indian, Awadhi</c:v>
                </c:pt>
                <c:pt idx="1324">
                  <c:v>North Indian, Bengali</c:v>
                </c:pt>
                <c:pt idx="1325">
                  <c:v>North Indian, Beverages</c:v>
                </c:pt>
                <c:pt idx="1326">
                  <c:v>North Indian, Biryani</c:v>
                </c:pt>
                <c:pt idx="1327">
                  <c:v>North Indian, Biryani, Chinese</c:v>
                </c:pt>
                <c:pt idx="1328">
                  <c:v>North Indian, Biryani, Chinese, Fast Food</c:v>
                </c:pt>
                <c:pt idx="1329">
                  <c:v>North Indian, Biryani, Fast Food</c:v>
                </c:pt>
                <c:pt idx="1330">
                  <c:v>North Indian, Biryani, Fast Food, Chinese</c:v>
                </c:pt>
                <c:pt idx="1331">
                  <c:v>North Indian, Biryani, Mughlai</c:v>
                </c:pt>
                <c:pt idx="1332">
                  <c:v>North Indian, Cafe</c:v>
                </c:pt>
                <c:pt idx="1333">
                  <c:v>North Indian, Cafe, Italian, Mexican, Continental</c:v>
                </c:pt>
                <c:pt idx="1334">
                  <c:v>North Indian, Chinese</c:v>
                </c:pt>
                <c:pt idx="1335">
                  <c:v>North Indian, Chinese, Arabian</c:v>
                </c:pt>
                <c:pt idx="1336">
                  <c:v>North Indian, Chinese, Bakery</c:v>
                </c:pt>
                <c:pt idx="1337">
                  <c:v>North Indian, Chinese, Biryani</c:v>
                </c:pt>
                <c:pt idx="1338">
                  <c:v>North Indian, Chinese, Cafe</c:v>
                </c:pt>
                <c:pt idx="1339">
                  <c:v>North Indian, Chinese, Continental</c:v>
                </c:pt>
                <c:pt idx="1340">
                  <c:v>North Indian, Chinese, Continental, Desserts, Fast Food, Sandwich</c:v>
                </c:pt>
                <c:pt idx="1341">
                  <c:v>North Indian, Chinese, Continental, Fast Food</c:v>
                </c:pt>
                <c:pt idx="1342">
                  <c:v>North Indian, Chinese, Continental, Goan, Seafood</c:v>
                </c:pt>
                <c:pt idx="1343">
                  <c:v>North Indian, Chinese, Continental, Italian</c:v>
                </c:pt>
                <c:pt idx="1344">
                  <c:v>North Indian, Chinese, Continental, Italian, Burger</c:v>
                </c:pt>
                <c:pt idx="1345">
                  <c:v>North Indian, Chinese, Continental, Italian, Mexican</c:v>
                </c:pt>
                <c:pt idx="1346">
                  <c:v>North Indian, Chinese, Continental, Italian, Mexican, Lebanese</c:v>
                </c:pt>
                <c:pt idx="1347">
                  <c:v>North Indian, Chinese, Continental, Mediterranean, Asian</c:v>
                </c:pt>
                <c:pt idx="1348">
                  <c:v>North Indian, Chinese, Continental, Mughlai</c:v>
                </c:pt>
                <c:pt idx="1349">
                  <c:v>North Indian, Chinese, Continental, Pizza</c:v>
                </c:pt>
                <c:pt idx="1350">
                  <c:v>North Indian, Chinese, Continental, Rajasthani</c:v>
                </c:pt>
                <c:pt idx="1351">
                  <c:v>North Indian, Chinese, Continental, Seafood</c:v>
                </c:pt>
                <c:pt idx="1352">
                  <c:v>North Indian, Chinese, Continental, Thai</c:v>
                </c:pt>
                <c:pt idx="1353">
                  <c:v>North Indian, Chinese, Fast Food</c:v>
                </c:pt>
                <c:pt idx="1354">
                  <c:v>North Indian, Chinese, Fast Food, Cafe</c:v>
                </c:pt>
                <c:pt idx="1355">
                  <c:v>North Indian, Chinese, Fast Food, Desserts</c:v>
                </c:pt>
                <c:pt idx="1356">
                  <c:v>North Indian, Chinese, Fast Food, Mithai</c:v>
                </c:pt>
                <c:pt idx="1357">
                  <c:v>North Indian, Chinese, Fast Food, South Indian</c:v>
                </c:pt>
                <c:pt idx="1358">
                  <c:v>North Indian, Chinese, Fast Food, Street Food</c:v>
                </c:pt>
                <c:pt idx="1359">
                  <c:v>North Indian, Chinese, Finger Food</c:v>
                </c:pt>
                <c:pt idx="1360">
                  <c:v>North Indian, Chinese, Italian</c:v>
                </c:pt>
                <c:pt idx="1361">
                  <c:v>North Indian, Chinese, Italian, American, Middle Eastern</c:v>
                </c:pt>
                <c:pt idx="1362">
                  <c:v>North Indian, Chinese, Italian, Continental</c:v>
                </c:pt>
                <c:pt idx="1363">
                  <c:v>North Indian, Chinese, Italian, Fast Food</c:v>
                </c:pt>
                <c:pt idx="1364">
                  <c:v>North Indian, Chinese, Italian, Finger Food</c:v>
                </c:pt>
                <c:pt idx="1365">
                  <c:v>North Indian, Chinese, Italian, Lebanese, Mexican</c:v>
                </c:pt>
                <c:pt idx="1366">
                  <c:v>North Indian, Chinese, Italian, Mediterranean</c:v>
                </c:pt>
                <c:pt idx="1367">
                  <c:v>North Indian, Chinese, Italian, Mexican</c:v>
                </c:pt>
                <c:pt idx="1368">
                  <c:v>North Indian, Chinese, Italian, Mexican, Lebanese</c:v>
                </c:pt>
                <c:pt idx="1369">
                  <c:v>North Indian, Chinese, Italian, Street Food, Desserts</c:v>
                </c:pt>
                <c:pt idx="1370">
                  <c:v>North Indian, Chinese, Italian, Thai</c:v>
                </c:pt>
                <c:pt idx="1371">
                  <c:v>North Indian, Chinese, Kashmiri</c:v>
                </c:pt>
                <c:pt idx="1372">
                  <c:v>North Indian, Chinese, Mediterranean</c:v>
                </c:pt>
                <c:pt idx="1373">
                  <c:v>North Indian, Chinese, Mediterranean, Asian, Continental</c:v>
                </c:pt>
                <c:pt idx="1374">
                  <c:v>North Indian, Chinese, Mexican, Beverages</c:v>
                </c:pt>
                <c:pt idx="1375">
                  <c:v>North Indian, Chinese, Mexican, Italian</c:v>
                </c:pt>
                <c:pt idx="1376">
                  <c:v>North Indian, Chinese, Mexican, Italian, Thai, Lebanese</c:v>
                </c:pt>
                <c:pt idx="1377">
                  <c:v>North Indian, Chinese, Mexican, Lebanese, Italian, Fast Food</c:v>
                </c:pt>
                <c:pt idx="1378">
                  <c:v>North Indian, Chinese, Mughlai</c:v>
                </c:pt>
                <c:pt idx="1379">
                  <c:v>North Indian, Chinese, Mughlai, Continental</c:v>
                </c:pt>
                <c:pt idx="1380">
                  <c:v>North Indian, Chinese, Mughlai, Fast Food</c:v>
                </c:pt>
                <c:pt idx="1381">
                  <c:v>North Indian, Chinese, Mughlai, Italian</c:v>
                </c:pt>
                <c:pt idx="1382">
                  <c:v>North Indian, Chinese, Mughlai, South Indian</c:v>
                </c:pt>
                <c:pt idx="1383">
                  <c:v>North Indian, Chinese, Raw Meats</c:v>
                </c:pt>
                <c:pt idx="1384">
                  <c:v>North Indian, Chinese, Seafood</c:v>
                </c:pt>
                <c:pt idx="1385">
                  <c:v>North Indian, Chinese, Seafood, Chettinad</c:v>
                </c:pt>
                <c:pt idx="1386">
                  <c:v>North Indian, Chinese, South Indian</c:v>
                </c:pt>
                <c:pt idx="1387">
                  <c:v>North Indian, Chinese, South Indian, Bakery</c:v>
                </c:pt>
                <c:pt idx="1388">
                  <c:v>North Indian, Chinese, South Indian, Chinese</c:v>
                </c:pt>
                <c:pt idx="1389">
                  <c:v>North Indian, Chinese, South Indian, Fast Food</c:v>
                </c:pt>
                <c:pt idx="1390">
                  <c:v>North Indian, Chinese, South Indian, Italian</c:v>
                </c:pt>
                <c:pt idx="1391">
                  <c:v>North Indian, Chinese, South Indian, Mithai</c:v>
                </c:pt>
                <c:pt idx="1392">
                  <c:v>North Indian, Chinese, South Indian, Seafood, Chettinad</c:v>
                </c:pt>
                <c:pt idx="1393">
                  <c:v>North Indian, Chinese, South Indian, Street Food, Fast Food, Mithai</c:v>
                </c:pt>
                <c:pt idx="1394">
                  <c:v>North Indian, Chinese, South Indian, Street Food, Mithai</c:v>
                </c:pt>
                <c:pt idx="1395">
                  <c:v>North Indian, Chinese, Sri Lankan</c:v>
                </c:pt>
                <c:pt idx="1396">
                  <c:v>North Indian, Chinese, Street Food</c:v>
                </c:pt>
                <c:pt idx="1397">
                  <c:v>North Indian, Chinese, Street Food, Fast Food</c:v>
                </c:pt>
                <c:pt idx="1398">
                  <c:v>North Indian, Chinese, Street Food, Mithai</c:v>
                </c:pt>
                <c:pt idx="1399">
                  <c:v>North Indian, Chinese, Thai</c:v>
                </c:pt>
                <c:pt idx="1400">
                  <c:v>North Indian, Chinese, Thai, Continental</c:v>
                </c:pt>
                <c:pt idx="1401">
                  <c:v>North Indian, Chinese, Thai, Italian, Middle Eastern</c:v>
                </c:pt>
                <c:pt idx="1402">
                  <c:v>North Indian, Chinese, Thai, Mexican, Italian</c:v>
                </c:pt>
                <c:pt idx="1403">
                  <c:v>North Indian, Chinese, Tibetan</c:v>
                </c:pt>
                <c:pt idx="1404">
                  <c:v>North Indian, Chinese, Tibetan, Italian, Fast Food</c:v>
                </c:pt>
                <c:pt idx="1405">
                  <c:v>North Indian, Chinese, Turkish</c:v>
                </c:pt>
                <c:pt idx="1406">
                  <c:v>North Indian, Continental</c:v>
                </c:pt>
                <c:pt idx="1407">
                  <c:v>North Indian, Continental, Asian</c:v>
                </c:pt>
                <c:pt idx="1408">
                  <c:v>North Indian, Continental, Asian, Chinese, Thai</c:v>
                </c:pt>
                <c:pt idx="1409">
                  <c:v>North Indian, Continental, Asian, Italian</c:v>
                </c:pt>
                <c:pt idx="1410">
                  <c:v>North Indian, Continental, Beverages, Italian, Burger, Healthy Food, Mediterranean</c:v>
                </c:pt>
                <c:pt idx="1411">
                  <c:v>North Indian, Continental, Chinese</c:v>
                </c:pt>
                <c:pt idx="1412">
                  <c:v>North Indian, Continental, Chinese, Fast Food</c:v>
                </c:pt>
                <c:pt idx="1413">
                  <c:v>North Indian, Continental, Chinese, Italian</c:v>
                </c:pt>
                <c:pt idx="1414">
                  <c:v>North Indian, Continental, Chinese, Italian, Lebanese</c:v>
                </c:pt>
                <c:pt idx="1415">
                  <c:v>North Indian, Continental, Chinese, Italian, Mexican</c:v>
                </c:pt>
                <c:pt idx="1416">
                  <c:v>North Indian, Continental, Chinese, Italian, Thai, Mughlai</c:v>
                </c:pt>
                <c:pt idx="1417">
                  <c:v>North Indian, Continental, Chinese, Japanese, Italian, Thai</c:v>
                </c:pt>
                <c:pt idx="1418">
                  <c:v>North Indian, Continental, Chinese, Mexican, Italian, Desserts</c:v>
                </c:pt>
                <c:pt idx="1419">
                  <c:v>North Indian, Continental, Chinese, Seafood</c:v>
                </c:pt>
                <c:pt idx="1420">
                  <c:v>North Indian, Continental, Chinese, South Indian</c:v>
                </c:pt>
                <c:pt idx="1421">
                  <c:v>North Indian, Continental, European</c:v>
                </c:pt>
                <c:pt idx="1422">
                  <c:v>North Indian, Continental, European, American, Mediterranean</c:v>
                </c:pt>
                <c:pt idx="1423">
                  <c:v>North Indian, Continental, European, Chinese, Thai</c:v>
                </c:pt>
                <c:pt idx="1424">
                  <c:v>North Indian, Continental, Fast Food</c:v>
                </c:pt>
                <c:pt idx="1425">
                  <c:v>North Indian, Continental, Finger Food</c:v>
                </c:pt>
                <c:pt idx="1426">
                  <c:v>North Indian, Continental, Goan</c:v>
                </c:pt>
                <c:pt idx="1427">
                  <c:v>North Indian, Continental, Italian</c:v>
                </c:pt>
                <c:pt idx="1428">
                  <c:v>North Indian, Continental, Italian, Asian</c:v>
                </c:pt>
                <c:pt idx="1429">
                  <c:v>North Indian, Continental, Italian, Chinese</c:v>
                </c:pt>
                <c:pt idx="1430">
                  <c:v>North Indian, Continental, Italian, Finger Food</c:v>
                </c:pt>
                <c:pt idx="1431">
                  <c:v>North Indian, Continental, Italian, Thai, Chinese</c:v>
                </c:pt>
                <c:pt idx="1432">
                  <c:v>North Indian, Continental, Lebanese</c:v>
                </c:pt>
                <c:pt idx="1433">
                  <c:v>North Indian, Continental, Mexican, Italian</c:v>
                </c:pt>
                <c:pt idx="1434">
                  <c:v>North Indian, Continental, Mughlai</c:v>
                </c:pt>
                <c:pt idx="1435">
                  <c:v>North Indian, Continental, Mughlai, Asian</c:v>
                </c:pt>
                <c:pt idx="1436">
                  <c:v>North Indian, Continental, Salad</c:v>
                </c:pt>
                <c:pt idx="1437">
                  <c:v>North Indian, Continental, South Indian, Chinese</c:v>
                </c:pt>
                <c:pt idx="1438">
                  <c:v>North Indian, Continental, South Indian, Chinese, Thai, Asian</c:v>
                </c:pt>
                <c:pt idx="1439">
                  <c:v>North Indian, Continental, Thai, Chinese</c:v>
                </c:pt>
                <c:pt idx="1440">
                  <c:v>North Indian, European</c:v>
                </c:pt>
                <c:pt idx="1441">
                  <c:v>North Indian, European, Asian</c:v>
                </c:pt>
                <c:pt idx="1442">
                  <c:v>North Indian, European, Asian, Mediterranean</c:v>
                </c:pt>
                <c:pt idx="1443">
                  <c:v>North Indian, European, Chinese</c:v>
                </c:pt>
                <c:pt idx="1444">
                  <c:v>North Indian, European, Continental</c:v>
                </c:pt>
                <c:pt idx="1445">
                  <c:v>North Indian, European, Continental, Finger Food</c:v>
                </c:pt>
                <c:pt idx="1446">
                  <c:v>North Indian, European, Mediterranean</c:v>
                </c:pt>
                <c:pt idx="1447">
                  <c:v>North Indian, European, Mediterranean, Asian</c:v>
                </c:pt>
                <c:pt idx="1448">
                  <c:v>North Indian, European, South Indian</c:v>
                </c:pt>
                <c:pt idx="1449">
                  <c:v>North Indian, Fast Food</c:v>
                </c:pt>
                <c:pt idx="1450">
                  <c:v>North Indian, Fast Food, Afghani</c:v>
                </c:pt>
                <c:pt idx="1451">
                  <c:v>North Indian, Fast Food, Bihari</c:v>
                </c:pt>
                <c:pt idx="1452">
                  <c:v>North Indian, Fast Food, Biryani</c:v>
                </c:pt>
                <c:pt idx="1453">
                  <c:v>North Indian, Fast Food, Chinese</c:v>
                </c:pt>
                <c:pt idx="1454">
                  <c:v>North Indian, Fast Food, Chinese, Biryani, Mughlai</c:v>
                </c:pt>
                <c:pt idx="1455">
                  <c:v>North Indian, Fast Food, Chinese, Continental</c:v>
                </c:pt>
                <c:pt idx="1456">
                  <c:v>North Indian, Fast Food, Chinese, Japanese, Asian, Italian</c:v>
                </c:pt>
                <c:pt idx="1457">
                  <c:v>North Indian, Fast Food, Chinese, Mithai</c:v>
                </c:pt>
                <c:pt idx="1458">
                  <c:v>North Indian, Fast Food, Chinese, South Indian</c:v>
                </c:pt>
                <c:pt idx="1459">
                  <c:v>North Indian, Fast Food, Continental</c:v>
                </c:pt>
                <c:pt idx="1460">
                  <c:v>North Indian, Fast Food, Italian, Asian</c:v>
                </c:pt>
                <c:pt idx="1461">
                  <c:v>North Indian, Fast Food, Italian, Chinese, Cafe</c:v>
                </c:pt>
                <c:pt idx="1462">
                  <c:v>North Indian, Fast Food, Mithai</c:v>
                </c:pt>
                <c:pt idx="1463">
                  <c:v>North Indian, Fast Food, Mughlai</c:v>
                </c:pt>
                <c:pt idx="1464">
                  <c:v>North Indian, Fast Food, South Indian</c:v>
                </c:pt>
                <c:pt idx="1465">
                  <c:v>North Indian, Fast Food, Street Food</c:v>
                </c:pt>
                <c:pt idx="1466">
                  <c:v>North Indian, Finger Food</c:v>
                </c:pt>
                <c:pt idx="1467">
                  <c:v>North Indian, Finger Food, Italian, Chinese</c:v>
                </c:pt>
                <c:pt idx="1468">
                  <c:v>North Indian, French, Continental</c:v>
                </c:pt>
                <c:pt idx="1469">
                  <c:v>North Indian, Greek, Mughlai</c:v>
                </c:pt>
                <c:pt idx="1470">
                  <c:v>North Indian, Healthy Food, Rajasthani</c:v>
                </c:pt>
                <c:pt idx="1471">
                  <c:v>North Indian, Hyderabadi</c:v>
                </c:pt>
                <c:pt idx="1472">
                  <c:v>North Indian, Hyderabadi, Kashmiri, Chinese</c:v>
                </c:pt>
                <c:pt idx="1473">
                  <c:v>North Indian, Indian</c:v>
                </c:pt>
                <c:pt idx="1474">
                  <c:v>North Indian, Italian</c:v>
                </c:pt>
                <c:pt idx="1475">
                  <c:v>North Indian, Italian, Asian, American</c:v>
                </c:pt>
                <c:pt idx="1476">
                  <c:v>North Indian, Italian, Asian, South Indian</c:v>
                </c:pt>
                <c:pt idx="1477">
                  <c:v>North Indian, Italian, Chinese</c:v>
                </c:pt>
                <c:pt idx="1478">
                  <c:v>North Indian, Italian, Chinese, American</c:v>
                </c:pt>
                <c:pt idx="1479">
                  <c:v>North Indian, Italian, Chinese, Fast Food</c:v>
                </c:pt>
                <c:pt idx="1480">
                  <c:v>North Indian, Italian, Chinese, Mexican</c:v>
                </c:pt>
                <c:pt idx="1481">
                  <c:v>North Indian, Italian, Chinese, Thai</c:v>
                </c:pt>
                <c:pt idx="1482">
                  <c:v>North Indian, Italian, Continental</c:v>
                </c:pt>
                <c:pt idx="1483">
                  <c:v>North Indian, Italian, Continental, Asian</c:v>
                </c:pt>
                <c:pt idx="1484">
                  <c:v>North Indian, Italian, Continental, Chinese</c:v>
                </c:pt>
                <c:pt idx="1485">
                  <c:v>North Indian, Italian, Fast Food</c:v>
                </c:pt>
                <c:pt idx="1486">
                  <c:v>North Indian, Italian, Finger Food</c:v>
                </c:pt>
                <c:pt idx="1487">
                  <c:v>North Indian, Italian, Mexican</c:v>
                </c:pt>
                <c:pt idx="1488">
                  <c:v>North Indian, Italian, Mexican, Asian</c:v>
                </c:pt>
                <c:pt idx="1489">
                  <c:v>North Indian, Italian, Mexican, Chettinad, Chinese, Lebanese</c:v>
                </c:pt>
                <c:pt idx="1490">
                  <c:v>North Indian, Italian, Parsi, Asian, Kerala</c:v>
                </c:pt>
                <c:pt idx="1491">
                  <c:v>North Indian, Japanese, Italian</c:v>
                </c:pt>
                <c:pt idx="1492">
                  <c:v>North Indian, Kashmiri</c:v>
                </c:pt>
                <c:pt idx="1493">
                  <c:v>North Indian, Kashmiri, Chinese, Thai, Korean</c:v>
                </c:pt>
                <c:pt idx="1494">
                  <c:v>North Indian, Kashmiri, Mughlai</c:v>
                </c:pt>
                <c:pt idx="1495">
                  <c:v>North Indian, Kerala, Chinese, Continental</c:v>
                </c:pt>
                <c:pt idx="1496">
                  <c:v>North Indian, Lebanese, European, Mexican</c:v>
                </c:pt>
                <c:pt idx="1497">
                  <c:v>North Indian, Lebanese, Mexican, Asian, Italian, American, European</c:v>
                </c:pt>
                <c:pt idx="1498">
                  <c:v>North Indian, Lucknowi</c:v>
                </c:pt>
                <c:pt idx="1499">
                  <c:v>North Indian, Maharashtrian</c:v>
                </c:pt>
                <c:pt idx="1500">
                  <c:v>North Indian, Mangalorean, Chinese</c:v>
                </c:pt>
                <c:pt idx="1501">
                  <c:v>North Indian, Mediterranean, Asian</c:v>
                </c:pt>
                <c:pt idx="1502">
                  <c:v>North Indian, Mediterranean, Asian, Arabian</c:v>
                </c:pt>
                <c:pt idx="1503">
                  <c:v>North Indian, Mediterranean, Asian, Chinese</c:v>
                </c:pt>
                <c:pt idx="1504">
                  <c:v>North Indian, Mediterranean, Asian, Continental</c:v>
                </c:pt>
                <c:pt idx="1505">
                  <c:v>North Indian, Mediterranean, Asian, Fast Food</c:v>
                </c:pt>
                <c:pt idx="1506">
                  <c:v>North Indian, Mediterranean, Chinese</c:v>
                </c:pt>
                <c:pt idx="1507">
                  <c:v>North Indian, Mediterranean, Continental</c:v>
                </c:pt>
                <c:pt idx="1508">
                  <c:v>North Indian, Mediterranean, European, Asian, Chinese, Pizza</c:v>
                </c:pt>
                <c:pt idx="1509">
                  <c:v>North Indian, Mexican, Chinese, Italian</c:v>
                </c:pt>
                <c:pt idx="1510">
                  <c:v>North Indian, Mexican, Italian</c:v>
                </c:pt>
                <c:pt idx="1511">
                  <c:v>North Indian, Mexican, Italian, Continental</c:v>
                </c:pt>
                <c:pt idx="1512">
                  <c:v>North Indian, Middle Eastern, Pizza</c:v>
                </c:pt>
                <c:pt idx="1513">
                  <c:v>North Indian, Mithai</c:v>
                </c:pt>
                <c:pt idx="1514">
                  <c:v>North Indian, Mithai, Chinese</c:v>
                </c:pt>
                <c:pt idx="1515">
                  <c:v>North Indian, Mithai, Chinese, Street Food</c:v>
                </c:pt>
                <c:pt idx="1516">
                  <c:v>North Indian, Mithai, South Indian, Street Food, Chinese</c:v>
                </c:pt>
                <c:pt idx="1517">
                  <c:v>North Indian, Mithai, South Indian, Street Food, Fast Food</c:v>
                </c:pt>
                <c:pt idx="1518">
                  <c:v>North Indian, Mithai, Street Food</c:v>
                </c:pt>
                <c:pt idx="1519">
                  <c:v>North Indian, Mughlai</c:v>
                </c:pt>
                <c:pt idx="1520">
                  <c:v>North Indian, Mughlai, Armenian</c:v>
                </c:pt>
                <c:pt idx="1521">
                  <c:v>North Indian, Mughlai, Asian, Continental</c:v>
                </c:pt>
                <c:pt idx="1522">
                  <c:v>North Indian, Mughlai, Awadhi</c:v>
                </c:pt>
                <c:pt idx="1523">
                  <c:v>North Indian, Mughlai, Biryani</c:v>
                </c:pt>
                <c:pt idx="1524">
                  <c:v>North Indian, Mughlai, Biryani, Bengali</c:v>
                </c:pt>
                <c:pt idx="1525">
                  <c:v>North Indian, Mughlai, Chinese</c:v>
                </c:pt>
                <c:pt idx="1526">
                  <c:v>North Indian, Mughlai, Chinese, Bakery</c:v>
                </c:pt>
                <c:pt idx="1527">
                  <c:v>North Indian, Mughlai, Chinese, Continental</c:v>
                </c:pt>
                <c:pt idx="1528">
                  <c:v>North Indian, Mughlai, Chinese, Continental, Fast Food</c:v>
                </c:pt>
                <c:pt idx="1529">
                  <c:v>North Indian, Mughlai, Chinese, Fast Food</c:v>
                </c:pt>
                <c:pt idx="1530">
                  <c:v>North Indian, Mughlai, Chinese, Italian</c:v>
                </c:pt>
                <c:pt idx="1531">
                  <c:v>North Indian, Mughlai, Chinese, Mangalorean</c:v>
                </c:pt>
                <c:pt idx="1532">
                  <c:v>North Indian, Mughlai, Chinese, Raw Meats</c:v>
                </c:pt>
                <c:pt idx="1533">
                  <c:v>North Indian, Mughlai, Chinese, Seafood</c:v>
                </c:pt>
                <c:pt idx="1534">
                  <c:v>North Indian, Mughlai, Chinese, South Indian</c:v>
                </c:pt>
                <c:pt idx="1535">
                  <c:v>North Indian, Mughlai, Continental</c:v>
                </c:pt>
                <c:pt idx="1536">
                  <c:v>North Indian, Mughlai, Continental, Chinese</c:v>
                </c:pt>
                <c:pt idx="1537">
                  <c:v>North Indian, Mughlai, Fast Food</c:v>
                </c:pt>
                <c:pt idx="1538">
                  <c:v>North Indian, Mughlai, Fast Food, South Indian</c:v>
                </c:pt>
                <c:pt idx="1539">
                  <c:v>North Indian, Mughlai, Hyderabadi</c:v>
                </c:pt>
                <c:pt idx="1540">
                  <c:v>North Indian, Mughlai, Italian, Chinese</c:v>
                </c:pt>
                <c:pt idx="1541">
                  <c:v>North Indian, Mughlai, Kashmiri</c:v>
                </c:pt>
                <c:pt idx="1542">
                  <c:v>North Indian, Mughlai, Lebanese</c:v>
                </c:pt>
                <c:pt idx="1543">
                  <c:v>North Indian, Mughlai, Lebanese, Arabian, Mediterranean</c:v>
                </c:pt>
                <c:pt idx="1544">
                  <c:v>North Indian, Mughlai, Mexican, Thai</c:v>
                </c:pt>
                <c:pt idx="1545">
                  <c:v>North Indian, Mughlai, Mughlai</c:v>
                </c:pt>
                <c:pt idx="1546">
                  <c:v>North Indian, Mughlai, Nepalese, Tibetan, Korean</c:v>
                </c:pt>
                <c:pt idx="1547">
                  <c:v>North Indian, Mughlai, Seafood</c:v>
                </c:pt>
                <c:pt idx="1548">
                  <c:v>North Indian, Mughlai, South Indian</c:v>
                </c:pt>
                <c:pt idx="1549">
                  <c:v>North Indian, Mughlai, South Indian, Chinese</c:v>
                </c:pt>
                <c:pt idx="1550">
                  <c:v>North Indian, Mughlai, South Indian, Rajasthani, Street Food</c:v>
                </c:pt>
                <c:pt idx="1551">
                  <c:v>North Indian, North Eastern, Continental</c:v>
                </c:pt>
                <c:pt idx="1552">
                  <c:v>North Indian, Rajasthani</c:v>
                </c:pt>
                <c:pt idx="1553">
                  <c:v>North Indian, Rajasthani, Asian</c:v>
                </c:pt>
                <c:pt idx="1554">
                  <c:v>North Indian, Rajasthani, Gujarati</c:v>
                </c:pt>
                <c:pt idx="1555">
                  <c:v>North Indian, Seafood</c:v>
                </c:pt>
                <c:pt idx="1556">
                  <c:v>North Indian, Seafood, Bengali</c:v>
                </c:pt>
                <c:pt idx="1557">
                  <c:v>North Indian, Seafood, Continental</c:v>
                </c:pt>
                <c:pt idx="1558">
                  <c:v>North Indian, Seafood, South Indian, Italian</c:v>
                </c:pt>
                <c:pt idx="1559">
                  <c:v>North Indian, South Indian</c:v>
                </c:pt>
                <c:pt idx="1560">
                  <c:v>North Indian, South Indian, Asian, Continental</c:v>
                </c:pt>
                <c:pt idx="1561">
                  <c:v>North Indian, South Indian, Bakery, Beverages</c:v>
                </c:pt>
                <c:pt idx="1562">
                  <c:v>North Indian, South Indian, Bakery, Italian</c:v>
                </c:pt>
                <c:pt idx="1563">
                  <c:v>North Indian, South Indian, Bihari</c:v>
                </c:pt>
                <c:pt idx="1564">
                  <c:v>North Indian, South Indian, Chinese</c:v>
                </c:pt>
                <c:pt idx="1565">
                  <c:v>North Indian, South Indian, Chinese, Fast Food</c:v>
                </c:pt>
                <c:pt idx="1566">
                  <c:v>North Indian, South Indian, Chinese, Fast Food, Bakery, Mithai</c:v>
                </c:pt>
                <c:pt idx="1567">
                  <c:v>North Indian, South Indian, Chinese, Fast Food, Mithai</c:v>
                </c:pt>
                <c:pt idx="1568">
                  <c:v>North Indian, South Indian, Chinese, Healthy Food, Bakery</c:v>
                </c:pt>
                <c:pt idx="1569">
                  <c:v>North Indian, South Indian, Chinese, Mithai</c:v>
                </c:pt>
                <c:pt idx="1570">
                  <c:v>North Indian, South Indian, Chinese, Mithai, Fast Food</c:v>
                </c:pt>
                <c:pt idx="1571">
                  <c:v>North Indian, South Indian, Chinese, Mughlai</c:v>
                </c:pt>
                <c:pt idx="1572">
                  <c:v>North Indian, South Indian, Chinese, Street Food</c:v>
                </c:pt>
                <c:pt idx="1573">
                  <c:v>North Indian, South Indian, Chinese, Street Food, Fast Food</c:v>
                </c:pt>
                <c:pt idx="1574">
                  <c:v>North Indian, South Indian, Chinese, Street Food, Fast Food, Mithai</c:v>
                </c:pt>
                <c:pt idx="1575">
                  <c:v>North Indian, South Indian, Chinese, Street Food, Fast Food, Mithai, Desserts</c:v>
                </c:pt>
                <c:pt idx="1576">
                  <c:v>North Indian, South Indian, Chinese, Street Food, Mithai</c:v>
                </c:pt>
                <c:pt idx="1577">
                  <c:v>North Indian, South Indian, Continental, Fast Food</c:v>
                </c:pt>
                <c:pt idx="1578">
                  <c:v>North Indian, South Indian, Fast Food</c:v>
                </c:pt>
                <c:pt idx="1579">
                  <c:v>North Indian, South Indian, Fast Food, Street Food, Chinese, Beverages, Desserts, Mithai</c:v>
                </c:pt>
                <c:pt idx="1580">
                  <c:v>North Indian, South Indian, Fast Food, Street Food, Chinese, Beverages, Mithai</c:v>
                </c:pt>
                <c:pt idx="1581">
                  <c:v>North Indian, South Indian, Fast Food, Street Food, Chinese, Desserts, Mithai</c:v>
                </c:pt>
                <c:pt idx="1582">
                  <c:v>North Indian, South Indian, Fast Food, Street Food, Chinese, Mithai</c:v>
                </c:pt>
                <c:pt idx="1583">
                  <c:v>North Indian, South Indian, Fast Food, Street Food, Mithai</c:v>
                </c:pt>
                <c:pt idx="1584">
                  <c:v>North Indian, South Indian, Gujarati, Rajasthani</c:v>
                </c:pt>
                <c:pt idx="1585">
                  <c:v>North Indian, South Indian, Italian, Chinese</c:v>
                </c:pt>
                <c:pt idx="1586">
                  <c:v>North Indian, South Indian, Italian, Continental, Mediterranean, Lebanese, Desserts</c:v>
                </c:pt>
                <c:pt idx="1587">
                  <c:v>North Indian, South Indian, Mithai</c:v>
                </c:pt>
                <c:pt idx="1588">
                  <c:v>North Indian, South Indian, Mughlai</c:v>
                </c:pt>
                <c:pt idx="1589">
                  <c:v>North Indian, South Indian, Street Food</c:v>
                </c:pt>
                <c:pt idx="1590">
                  <c:v>North Indian, South Indian, Street Food, Bakery</c:v>
                </c:pt>
                <c:pt idx="1591">
                  <c:v>North Indian, South Indian, Street Food, Chinese, Fast Food, Mithai</c:v>
                </c:pt>
                <c:pt idx="1592">
                  <c:v>North Indian, South Indian, Street Food, Fast Food, Mithai</c:v>
                </c:pt>
                <c:pt idx="1593">
                  <c:v>North Indian, South Indian, Street Food, Mithai</c:v>
                </c:pt>
                <c:pt idx="1594">
                  <c:v>North Indian, Spanish, Mediterranean</c:v>
                </c:pt>
                <c:pt idx="1595">
                  <c:v>North Indian, Street Food</c:v>
                </c:pt>
                <c:pt idx="1596">
                  <c:v>North Indian, Street Food, Beverages</c:v>
                </c:pt>
                <c:pt idx="1597">
                  <c:v>North Indian, Street Food, Chinese</c:v>
                </c:pt>
                <c:pt idx="1598">
                  <c:v>North Indian, Street Food, Chinese, South Indian</c:v>
                </c:pt>
                <c:pt idx="1599">
                  <c:v>North Indian, Street Food, Chinese, South Indian, Mithai</c:v>
                </c:pt>
                <c:pt idx="1600">
                  <c:v>North Indian, Street Food, Fast Food</c:v>
                </c:pt>
                <c:pt idx="1601">
                  <c:v>North Indian, Street Food, Fast Food, Chinese, South Indian, Mithai</c:v>
                </c:pt>
                <c:pt idx="1602">
                  <c:v>North Indian, Street Food, Mithai</c:v>
                </c:pt>
                <c:pt idx="1603">
                  <c:v>North Indian, Street Food, Mughlai</c:v>
                </c:pt>
                <c:pt idx="1604">
                  <c:v>North Indian, Street Food, South Indian, Fast Food, Chinese</c:v>
                </c:pt>
                <c:pt idx="1605">
                  <c:v>North Indian, Street Food, South Indian, Mithai</c:v>
                </c:pt>
                <c:pt idx="1606">
                  <c:v>North Indian, Thai, Continental</c:v>
                </c:pt>
                <c:pt idx="1607">
                  <c:v>North Indian, Thai, Italian, Chinese, Mexican</c:v>
                </c:pt>
                <c:pt idx="1608">
                  <c:v>North Indian, Tibetan</c:v>
                </c:pt>
                <c:pt idx="1609">
                  <c:v>Oriya</c:v>
                </c:pt>
                <c:pt idx="1610">
                  <c:v>Pakistani</c:v>
                </c:pt>
                <c:pt idx="1611">
                  <c:v>Pakistani, Afghani, Indian, Hyderabadi</c:v>
                </c:pt>
                <c:pt idx="1612">
                  <c:v>Pakistani, Chinese, Indian, Afghani</c:v>
                </c:pt>
                <c:pt idx="1613">
                  <c:v>Pakistani, Indian</c:v>
                </c:pt>
                <c:pt idx="1614">
                  <c:v>Pakistani, Indian, Afghani, Curry</c:v>
                </c:pt>
                <c:pt idx="1615">
                  <c:v>Pakistani, Indian, Mughlai</c:v>
                </c:pt>
                <c:pt idx="1616">
                  <c:v>Parsi</c:v>
                </c:pt>
                <c:pt idx="1617">
                  <c:v>Parsi, Iranian</c:v>
                </c:pt>
                <c:pt idx="1618">
                  <c:v>Parsi, North Indian</c:v>
                </c:pt>
                <c:pt idx="1619">
                  <c:v>Patisserie, Coffee and Tea</c:v>
                </c:pt>
                <c:pt idx="1620">
                  <c:v>Peranakan, Indonesian</c:v>
                </c:pt>
                <c:pt idx="1621">
                  <c:v>Persian, Arabian, Lebanese, North Indian</c:v>
                </c:pt>
                <c:pt idx="1622">
                  <c:v>Peruvian, Latin American</c:v>
                </c:pt>
                <c:pt idx="1623">
                  <c:v>Pizza</c:v>
                </c:pt>
                <c:pt idx="1624">
                  <c:v>Pizza, Bar Food</c:v>
                </c:pt>
                <c:pt idx="1625">
                  <c:v>Pizza, Bar Food, Sandwich</c:v>
                </c:pt>
                <c:pt idx="1626">
                  <c:v>Pizza, Burger, Fast Food</c:v>
                </c:pt>
                <c:pt idx="1627">
                  <c:v>Pizza, Cafe, Italian</c:v>
                </c:pt>
                <c:pt idx="1628">
                  <c:v>Pizza, Chinese</c:v>
                </c:pt>
                <c:pt idx="1629">
                  <c:v>Pizza, Continental, Beverages</c:v>
                </c:pt>
                <c:pt idx="1630">
                  <c:v>Pizza, Desserts</c:v>
                </c:pt>
                <c:pt idx="1631">
                  <c:v>Pizza, Fast Food</c:v>
                </c:pt>
                <c:pt idx="1632">
                  <c:v>Pizza, Fast Food, Bakery</c:v>
                </c:pt>
                <c:pt idx="1633">
                  <c:v>Pizza, Fast Food, Chinese</c:v>
                </c:pt>
                <c:pt idx="1634">
                  <c:v>Pizza, Grill</c:v>
                </c:pt>
                <c:pt idx="1635">
                  <c:v>Pizza, Ice Cream</c:v>
                </c:pt>
                <c:pt idx="1636">
                  <c:v>Pizza, Italian</c:v>
                </c:pt>
                <c:pt idx="1637">
                  <c:v>Pizza, Italian, Beverages, Desserts</c:v>
                </c:pt>
                <c:pt idx="1638">
                  <c:v>Pizza, Italian, Cafe</c:v>
                </c:pt>
                <c:pt idx="1639">
                  <c:v>Pizza, Italian, Fast Food</c:v>
                </c:pt>
                <c:pt idx="1640">
                  <c:v>Pizza, Mexican, Chinese, Italian</c:v>
                </c:pt>
                <c:pt idx="1641">
                  <c:v>Pizza, North Indian</c:v>
                </c:pt>
                <c:pt idx="1642">
                  <c:v>Pizza, North Indian, Continental</c:v>
                </c:pt>
                <c:pt idx="1643">
                  <c:v>Pizza, Salad, Finger Food</c:v>
                </c:pt>
                <c:pt idx="1644">
                  <c:v>Pizza, Sandwich</c:v>
                </c:pt>
                <c:pt idx="1645">
                  <c:v>Pizza, Sandwich, Vegetarian</c:v>
                </c:pt>
                <c:pt idx="1646">
                  <c:v>Pizza, Seafood, Steak</c:v>
                </c:pt>
                <c:pt idx="1647">
                  <c:v>Portuguese, African</c:v>
                </c:pt>
                <c:pt idx="1648">
                  <c:v>Portuguese, African, Lebanese</c:v>
                </c:pt>
                <c:pt idx="1649">
                  <c:v>Pub Food</c:v>
                </c:pt>
                <c:pt idx="1650">
                  <c:v>Rajasthani</c:v>
                </c:pt>
                <c:pt idx="1651">
                  <c:v>Rajasthani, Gujarati, Mughlai</c:v>
                </c:pt>
                <c:pt idx="1652">
                  <c:v>Rajasthani, North Indian</c:v>
                </c:pt>
                <c:pt idx="1653">
                  <c:v>Ramen, Japanese</c:v>
                </c:pt>
                <c:pt idx="1654">
                  <c:v>Raw Meats</c:v>
                </c:pt>
                <c:pt idx="1655">
                  <c:v>Raw Meats, Fast Food</c:v>
                </c:pt>
                <c:pt idx="1656">
                  <c:v>Raw Meats, Fast Food, North Indian</c:v>
                </c:pt>
                <c:pt idx="1657">
                  <c:v>Raw Meats, North Indian</c:v>
                </c:pt>
                <c:pt idx="1658">
                  <c:v>Raw Meats, North Indian, Chinese</c:v>
                </c:pt>
                <c:pt idx="1659">
                  <c:v>Raw Meats, North Indian, Chinese, Fast Food</c:v>
                </c:pt>
                <c:pt idx="1660">
                  <c:v>Raw Meats, North Indian, Fast Food</c:v>
                </c:pt>
                <c:pt idx="1661">
                  <c:v>Raw Meats, Street Food</c:v>
                </c:pt>
                <c:pt idx="1662">
                  <c:v>Restaurant Cafe</c:v>
                </c:pt>
                <c:pt idx="1663">
                  <c:v>Restaurant Cafe, Desserts</c:v>
                </c:pt>
                <c:pt idx="1664">
                  <c:v>Restaurant Cafe, Turkish, Desserts</c:v>
                </c:pt>
                <c:pt idx="1665">
                  <c:v>Salad, Continental</c:v>
                </c:pt>
                <c:pt idx="1666">
                  <c:v>Salad, Healthy Food, Burger, Italian, Continental, Chinese, North Indian, Beverages</c:v>
                </c:pt>
                <c:pt idx="1667">
                  <c:v>Sandwich</c:v>
                </c:pt>
                <c:pt idx="1668">
                  <c:v>Sandwich, Seafood, Cajun</c:v>
                </c:pt>
                <c:pt idx="1669">
                  <c:v>Sandwich, Seafood, Steak</c:v>
                </c:pt>
                <c:pt idx="1670">
                  <c:v>Sandwich, Sushi, Tapas</c:v>
                </c:pt>
                <c:pt idx="1671">
                  <c:v>Scottish, Cafe</c:v>
                </c:pt>
                <c:pt idx="1672">
                  <c:v>Seafood</c:v>
                </c:pt>
                <c:pt idx="1673">
                  <c:v>Seafood, African, Sushi</c:v>
                </c:pt>
                <c:pt idx="1674">
                  <c:v>Seafood, American</c:v>
                </c:pt>
                <c:pt idx="1675">
                  <c:v>Seafood, American, Mediterranean, Japanese</c:v>
                </c:pt>
                <c:pt idx="1676">
                  <c:v>Seafood, Asian, Filipino, Indian</c:v>
                </c:pt>
                <c:pt idx="1677">
                  <c:v>Seafood, Asian, Grill, Sushi</c:v>
                </c:pt>
                <c:pt idx="1678">
                  <c:v>Seafood, Bar Food, Brazilian</c:v>
                </c:pt>
                <c:pt idx="1679">
                  <c:v>Seafood, Bars</c:v>
                </c:pt>
                <c:pt idx="1680">
                  <c:v>Seafood, Chinese</c:v>
                </c:pt>
                <c:pt idx="1681">
                  <c:v>Seafood, Chinese, Japanese, Sushi, Thai</c:v>
                </c:pt>
                <c:pt idx="1682">
                  <c:v>Seafood, Chinese, Japanese, Vietnamese, Asian, Thai</c:v>
                </c:pt>
                <c:pt idx="1683">
                  <c:v>Seafood, Chinese, Thai</c:v>
                </c:pt>
                <c:pt idx="1684">
                  <c:v>Seafood, Continental, European</c:v>
                </c:pt>
                <c:pt idx="1685">
                  <c:v>Seafood, Continental, European, German</c:v>
                </c:pt>
                <c:pt idx="1686">
                  <c:v>Seafood, Continental, Goan, Asian, Andhra</c:v>
                </c:pt>
                <c:pt idx="1687">
                  <c:v>Seafood, Filipino, Asian, European</c:v>
                </c:pt>
                <c:pt idx="1688">
                  <c:v>Seafood, French</c:v>
                </c:pt>
                <c:pt idx="1689">
                  <c:v>Seafood, Italian</c:v>
                </c:pt>
                <c:pt idx="1690">
                  <c:v>Seafood, Japanese, Sushi</c:v>
                </c:pt>
                <c:pt idx="1691">
                  <c:v>Seafood, Kiwi</c:v>
                </c:pt>
                <c:pt idx="1692">
                  <c:v>Seafood, Mediterranean</c:v>
                </c:pt>
                <c:pt idx="1693">
                  <c:v>Seafood, Mughlai, North Indian</c:v>
                </c:pt>
                <c:pt idx="1694">
                  <c:v>Seafood, North Indian</c:v>
                </c:pt>
                <c:pt idx="1695">
                  <c:v>Seafood, South Indian, Andhra, Hyderabadi, Goan</c:v>
                </c:pt>
                <c:pt idx="1696">
                  <c:v>Seafood, Southern</c:v>
                </c:pt>
                <c:pt idx="1697">
                  <c:v>Seafood, Steak</c:v>
                </c:pt>
                <c:pt idx="1698">
                  <c:v>Seafood, Steak, Vegetarian</c:v>
                </c:pt>
                <c:pt idx="1699">
                  <c:v>Seafood, Sushi</c:v>
                </c:pt>
                <c:pt idx="1700">
                  <c:v>Seafood, Tapas, Bar Food</c:v>
                </c:pt>
                <c:pt idx="1701">
                  <c:v>Seafood, Western</c:v>
                </c:pt>
                <c:pt idx="1702">
                  <c:v>Singaporean, Australian, German</c:v>
                </c:pt>
                <c:pt idx="1703">
                  <c:v>Singaporean, Chinese, Seafood, Malay, Indian</c:v>
                </c:pt>
                <c:pt idx="1704">
                  <c:v>South American</c:v>
                </c:pt>
                <c:pt idx="1705">
                  <c:v>South Indian</c:v>
                </c:pt>
                <c:pt idx="1706">
                  <c:v>South Indian, Andhra</c:v>
                </c:pt>
                <c:pt idx="1707">
                  <c:v>South Indian, Biryani</c:v>
                </c:pt>
                <c:pt idx="1708">
                  <c:v>South Indian, Chettinad</c:v>
                </c:pt>
                <c:pt idx="1709">
                  <c:v>South Indian, Chettinad, North Indian</c:v>
                </c:pt>
                <c:pt idx="1710">
                  <c:v>South Indian, Chettinad, North Indian, Chinese</c:v>
                </c:pt>
                <c:pt idx="1711">
                  <c:v>South Indian, Chinese</c:v>
                </c:pt>
                <c:pt idx="1712">
                  <c:v>South Indian, Chinese, Continental</c:v>
                </c:pt>
                <c:pt idx="1713">
                  <c:v>South Indian, Chinese, Continental, Italian, North Indian</c:v>
                </c:pt>
                <c:pt idx="1714">
                  <c:v>South Indian, Chinese, Fast Food</c:v>
                </c:pt>
                <c:pt idx="1715">
                  <c:v>South Indian, Chinese, Fast Food, Mithai</c:v>
                </c:pt>
                <c:pt idx="1716">
                  <c:v>South Indian, Chinese, Mithai</c:v>
                </c:pt>
                <c:pt idx="1717">
                  <c:v>South Indian, Chinese, Mughlai</c:v>
                </c:pt>
                <c:pt idx="1718">
                  <c:v>South Indian, Chinese, North Indian</c:v>
                </c:pt>
                <c:pt idx="1719">
                  <c:v>South Indian, Chinese, Street Food, Mithai</c:v>
                </c:pt>
                <c:pt idx="1720">
                  <c:v>South Indian, Desserts</c:v>
                </c:pt>
                <c:pt idx="1721">
                  <c:v>South Indian, Desserts, Beverages</c:v>
                </c:pt>
                <c:pt idx="1722">
                  <c:v>South Indian, Fast Food</c:v>
                </c:pt>
                <c:pt idx="1723">
                  <c:v>South Indian, Fast Food, Chinese</c:v>
                </c:pt>
                <c:pt idx="1724">
                  <c:v>South Indian, Fast Food, North Indian, Chinese</c:v>
                </c:pt>
                <c:pt idx="1725">
                  <c:v>South Indian, Fast Food, Street Food</c:v>
                </c:pt>
                <c:pt idx="1726">
                  <c:v>South Indian, Kerala</c:v>
                </c:pt>
                <c:pt idx="1727">
                  <c:v>South Indian, Nepalese</c:v>
                </c:pt>
                <c:pt idx="1728">
                  <c:v>South Indian, North Indian</c:v>
                </c:pt>
                <c:pt idx="1729">
                  <c:v>South Indian, North Indian, Chinese</c:v>
                </c:pt>
                <c:pt idx="1730">
                  <c:v>South Indian, North Indian, Chinese, Continental</c:v>
                </c:pt>
                <c:pt idx="1731">
                  <c:v>South Indian, North Indian, Chinese, Fast Food</c:v>
                </c:pt>
                <c:pt idx="1732">
                  <c:v>South Indian, North Indian, Chinese, Fast Food, Street Food, Mithai</c:v>
                </c:pt>
                <c:pt idx="1733">
                  <c:v>South Indian, North Indian, Chinese, Mughlai</c:v>
                </c:pt>
                <c:pt idx="1734">
                  <c:v>South Indian, North Indian, Chinese, Street Food, Fast Food</c:v>
                </c:pt>
                <c:pt idx="1735">
                  <c:v>South Indian, North Indian, Fast Food</c:v>
                </c:pt>
                <c:pt idx="1736">
                  <c:v>South Indian, North Indian, Street Food</c:v>
                </c:pt>
                <c:pt idx="1737">
                  <c:v>South Indian, North Indian, Street Food, Chinese, Mithai</c:v>
                </c:pt>
                <c:pt idx="1738">
                  <c:v>South Indian, Pizza, Chinese</c:v>
                </c:pt>
                <c:pt idx="1739">
                  <c:v>South Indian, Seafood, Kerala</c:v>
                </c:pt>
                <c:pt idx="1740">
                  <c:v>South Indian, Street Food</c:v>
                </c:pt>
                <c:pt idx="1741">
                  <c:v>South Indian, Street Food, Chinese</c:v>
                </c:pt>
                <c:pt idx="1742">
                  <c:v>South Indian, Street Food, Desserts</c:v>
                </c:pt>
                <c:pt idx="1743">
                  <c:v>South Indian, Street Food, Mithai</c:v>
                </c:pt>
                <c:pt idx="1744">
                  <c:v>Southern</c:v>
                </c:pt>
                <c:pt idx="1745">
                  <c:v>Southern, Cajun, Soul Food</c:v>
                </c:pt>
                <c:pt idx="1746">
                  <c:v>Spanish, Italian</c:v>
                </c:pt>
                <c:pt idx="1747">
                  <c:v>Spanish, Tapas</c:v>
                </c:pt>
                <c:pt idx="1748">
                  <c:v>Sri Lankan</c:v>
                </c:pt>
                <c:pt idx="1749">
                  <c:v>Steak</c:v>
                </c:pt>
                <c:pt idx="1750">
                  <c:v>Steak, American</c:v>
                </c:pt>
                <c:pt idx="1751">
                  <c:v>Steak, BBQ</c:v>
                </c:pt>
                <c:pt idx="1752">
                  <c:v>Steak, Scottish, British</c:v>
                </c:pt>
                <c:pt idx="1753">
                  <c:v>Steak, Seafood, Grill</c:v>
                </c:pt>
                <c:pt idx="1754">
                  <c:v>Steak, Tapas, Bar Food</c:v>
                </c:pt>
                <c:pt idx="1755">
                  <c:v>Street Food</c:v>
                </c:pt>
                <c:pt idx="1756">
                  <c:v>Street Food, Bakery</c:v>
                </c:pt>
                <c:pt idx="1757">
                  <c:v>Street Food, Beverages</c:v>
                </c:pt>
                <c:pt idx="1758">
                  <c:v>Street Food, Burger, American, Finger Food, German</c:v>
                </c:pt>
                <c:pt idx="1759">
                  <c:v>Street Food, Burger, Desserts, Italian, Pizza, North Indian, European, Finger Food</c:v>
                </c:pt>
                <c:pt idx="1760">
                  <c:v>Street Food, Chinese</c:v>
                </c:pt>
                <c:pt idx="1761">
                  <c:v>Street Food, Chinese, Mithai</c:v>
                </c:pt>
                <c:pt idx="1762">
                  <c:v>Street Food, Chinese, North Indian</c:v>
                </c:pt>
                <c:pt idx="1763">
                  <c:v>Street Food, Chinese, North Indian, Mithai</c:v>
                </c:pt>
                <c:pt idx="1764">
                  <c:v>Street Food, Continental, Burger, Grill</c:v>
                </c:pt>
                <c:pt idx="1765">
                  <c:v>Street Food, Continental, South Indian, North Indian, Chinese</c:v>
                </c:pt>
                <c:pt idx="1766">
                  <c:v>Street Food, Desserts</c:v>
                </c:pt>
                <c:pt idx="1767">
                  <c:v>Street Food, Fast Food</c:v>
                </c:pt>
                <c:pt idx="1768">
                  <c:v>Street Food, Fast Food, Beverages</c:v>
                </c:pt>
                <c:pt idx="1769">
                  <c:v>Street Food, Fast Food, Chinese, South Indian, North Indian</c:v>
                </c:pt>
                <c:pt idx="1770">
                  <c:v>Street Food, Fast Food, North Indian</c:v>
                </c:pt>
                <c:pt idx="1771">
                  <c:v>Street Food, Mithai</c:v>
                </c:pt>
                <c:pt idx="1772">
                  <c:v>Street Food, Mithai, North Indian, South Indian, Chinese</c:v>
                </c:pt>
                <c:pt idx="1773">
                  <c:v>Street Food, Mithai, South Indian, North Indian, Chinese</c:v>
                </c:pt>
                <c:pt idx="1774">
                  <c:v>Street Food, Mughlai</c:v>
                </c:pt>
                <c:pt idx="1775">
                  <c:v>Street Food, North Indian</c:v>
                </c:pt>
                <c:pt idx="1776">
                  <c:v>Street Food, North Indian, Chinese, Continental</c:v>
                </c:pt>
                <c:pt idx="1777">
                  <c:v>Street Food, North Indian, Mithai</c:v>
                </c:pt>
                <c:pt idx="1778">
                  <c:v>Street Food, North Indian, South Indian</c:v>
                </c:pt>
                <c:pt idx="1779">
                  <c:v>Street Food, North Indian, South Indian, Chinese</c:v>
                </c:pt>
                <c:pt idx="1780">
                  <c:v>Street Food, North Indian, South Indian, Chinese, Mithai</c:v>
                </c:pt>
                <c:pt idx="1781">
                  <c:v>Street Food, North Indian, South Indian, Mithai</c:v>
                </c:pt>
                <c:pt idx="1782">
                  <c:v>Street Food, South Indian</c:v>
                </c:pt>
                <c:pt idx="1783">
                  <c:v>Street Food, South Indian, Chinese</c:v>
                </c:pt>
                <c:pt idx="1784">
                  <c:v>Street Food, South Indian, Mithai</c:v>
                </c:pt>
                <c:pt idx="1785">
                  <c:v>Sunda, Indonesian</c:v>
                </c:pt>
                <c:pt idx="1786">
                  <c:v>Sushi</c:v>
                </c:pt>
                <c:pt idx="1787">
                  <c:v>Sushi, Asian</c:v>
                </c:pt>
                <c:pt idx="1788">
                  <c:v>Sushi, Japanese</c:v>
                </c:pt>
                <c:pt idx="1789">
                  <c:v>Sushi, Japanese, Cantonese</c:v>
                </c:pt>
                <c:pt idx="1790">
                  <c:v>Sushi, Japanese, Healthy Food</c:v>
                </c:pt>
                <c:pt idx="1791">
                  <c:v>Sushi, Teriyaki</c:v>
                </c:pt>
                <c:pt idx="1792">
                  <c:v>Sushi, Thai</c:v>
                </c:pt>
                <c:pt idx="1793">
                  <c:v>Taiwanese, Street Food</c:v>
                </c:pt>
                <c:pt idx="1794">
                  <c:v>Tapas</c:v>
                </c:pt>
                <c:pt idx="1795">
                  <c:v>Tea</c:v>
                </c:pt>
                <c:pt idx="1796">
                  <c:v>Tea, Beverages, Fast Food</c:v>
                </c:pt>
                <c:pt idx="1797">
                  <c:v>Tea, Cafe</c:v>
                </c:pt>
                <c:pt idx="1798">
                  <c:v>Tea, Fast Food</c:v>
                </c:pt>
                <c:pt idx="1799">
                  <c:v>Tea, Modern Australian</c:v>
                </c:pt>
                <c:pt idx="1800">
                  <c:v>Tex-Mex, American</c:v>
                </c:pt>
                <c:pt idx="1801">
                  <c:v>Thai</c:v>
                </c:pt>
                <c:pt idx="1802">
                  <c:v>Thai, Asian</c:v>
                </c:pt>
                <c:pt idx="1803">
                  <c:v>Thai, Chinese</c:v>
                </c:pt>
                <c:pt idx="1804">
                  <c:v>Thai, Chinese, Asian</c:v>
                </c:pt>
                <c:pt idx="1805">
                  <c:v>Thai, Chinese, Asian, Malaysian</c:v>
                </c:pt>
                <c:pt idx="1806">
                  <c:v>Thai, Chinese, Japanese</c:v>
                </c:pt>
                <c:pt idx="1807">
                  <c:v>Thai, Chinese, North Indian</c:v>
                </c:pt>
                <c:pt idx="1808">
                  <c:v>Thai, Chinese, Seafood</c:v>
                </c:pt>
                <c:pt idx="1809">
                  <c:v>Thai, European, Mexican, North Indian, Chinese, Cafe</c:v>
                </c:pt>
                <c:pt idx="1810">
                  <c:v>Thai, Japanese</c:v>
                </c:pt>
                <c:pt idx="1811">
                  <c:v>Thai, Japanese, Chinese, Indonesian, Vietnamese</c:v>
                </c:pt>
                <c:pt idx="1812">
                  <c:v>Tibetan</c:v>
                </c:pt>
                <c:pt idx="1813">
                  <c:v>Tibetan, Chinese</c:v>
                </c:pt>
                <c:pt idx="1814">
                  <c:v>Tibetan, Chinese, North Indian</c:v>
                </c:pt>
                <c:pt idx="1815">
                  <c:v>Tibetan, Fast Food</c:v>
                </c:pt>
                <c:pt idx="1816">
                  <c:v>Tibetan, Nepalese</c:v>
                </c:pt>
                <c:pt idx="1817">
                  <c:v>Tibetan, South Indian, North Indian</c:v>
                </c:pt>
                <c:pt idx="1818">
                  <c:v>Tibetan, Street Food</c:v>
                </c:pt>
                <c:pt idx="1819">
                  <c:v>Turkish</c:v>
                </c:pt>
                <c:pt idx="1820">
                  <c:v>Turkish Pizza</c:v>
                </c:pt>
                <c:pt idx="1821">
                  <c:v>Turkish, Arabian, Middle Eastern</c:v>
                </c:pt>
                <c:pt idx="1822">
                  <c:v>Turkish, Arabian, Moroccan, Lebanese</c:v>
                </c:pt>
                <c:pt idx="1823">
                  <c:v>Turkish, Mediterranean, Middle Eastern</c:v>
                </c:pt>
                <c:pt idx="1824">
                  <c:v>Vietnamese</c:v>
                </c:pt>
                <c:pt idx="1825">
                  <c:v>Vietnamese, Fish and Chips</c:v>
                </c:pt>
                <c:pt idx="1826">
                  <c:v>Western, Asian, Cafe</c:v>
                </c:pt>
                <c:pt idx="1827">
                  <c:v>Western, Fusion, Fast Food</c:v>
                </c:pt>
                <c:pt idx="1828">
                  <c:v>World Cuisine</c:v>
                </c:pt>
                <c:pt idx="1829">
                  <c:v>World Cuisine, Mexican, Italian</c:v>
                </c:pt>
                <c:pt idx="1830">
                  <c:v>World Cuisine, Patisserie, Cafe</c:v>
                </c:pt>
              </c:strCache>
            </c:strRef>
          </c:xVal>
          <c:yVal>
            <c:numRef>
              <c:f>subjective_2!$B$1864:$B$3694</c:f>
              <c:numCache>
                <c:formatCode>General</c:formatCode>
                <c:ptCount val="1831"/>
                <c:pt idx="0">
                  <c:v>1.4750000000000001</c:v>
                </c:pt>
                <c:pt idx="1">
                  <c:v>1</c:v>
                </c:pt>
                <c:pt idx="2">
                  <c:v>1</c:v>
                </c:pt>
                <c:pt idx="3">
                  <c:v>1</c:v>
                </c:pt>
                <c:pt idx="4">
                  <c:v>4.7</c:v>
                </c:pt>
                <c:pt idx="5">
                  <c:v>4.2</c:v>
                </c:pt>
                <c:pt idx="6">
                  <c:v>3.7218749999999994</c:v>
                </c:pt>
                <c:pt idx="7">
                  <c:v>4.5999999999999996</c:v>
                </c:pt>
                <c:pt idx="8">
                  <c:v>4.5999999999999996</c:v>
                </c:pt>
                <c:pt idx="9">
                  <c:v>4.5</c:v>
                </c:pt>
                <c:pt idx="10">
                  <c:v>3.3</c:v>
                </c:pt>
                <c:pt idx="11">
                  <c:v>3.8</c:v>
                </c:pt>
                <c:pt idx="12">
                  <c:v>4.2250000000000005</c:v>
                </c:pt>
                <c:pt idx="13">
                  <c:v>1</c:v>
                </c:pt>
                <c:pt idx="14">
                  <c:v>3.7</c:v>
                </c:pt>
                <c:pt idx="15">
                  <c:v>3.8</c:v>
                </c:pt>
                <c:pt idx="16">
                  <c:v>3.85</c:v>
                </c:pt>
                <c:pt idx="17">
                  <c:v>4.9000000000000004</c:v>
                </c:pt>
                <c:pt idx="18">
                  <c:v>3.3</c:v>
                </c:pt>
                <c:pt idx="19">
                  <c:v>3.95</c:v>
                </c:pt>
                <c:pt idx="20">
                  <c:v>3.8250000000000002</c:v>
                </c:pt>
                <c:pt idx="21">
                  <c:v>3.8142857142857141</c:v>
                </c:pt>
                <c:pt idx="22">
                  <c:v>4.0333333333333332</c:v>
                </c:pt>
                <c:pt idx="23">
                  <c:v>4.3</c:v>
                </c:pt>
                <c:pt idx="24">
                  <c:v>3.4</c:v>
                </c:pt>
                <c:pt idx="25">
                  <c:v>4</c:v>
                </c:pt>
                <c:pt idx="26">
                  <c:v>4.2</c:v>
                </c:pt>
                <c:pt idx="27">
                  <c:v>4.4000000000000004</c:v>
                </c:pt>
                <c:pt idx="28">
                  <c:v>4</c:v>
                </c:pt>
                <c:pt idx="29">
                  <c:v>4.0769230769230766</c:v>
                </c:pt>
                <c:pt idx="30">
                  <c:v>4.7</c:v>
                </c:pt>
                <c:pt idx="31">
                  <c:v>3.8</c:v>
                </c:pt>
                <c:pt idx="32">
                  <c:v>4.5999999999999996</c:v>
                </c:pt>
                <c:pt idx="33">
                  <c:v>4.9000000000000004</c:v>
                </c:pt>
                <c:pt idx="34">
                  <c:v>3.7</c:v>
                </c:pt>
                <c:pt idx="35">
                  <c:v>3.85</c:v>
                </c:pt>
                <c:pt idx="36">
                  <c:v>4.2</c:v>
                </c:pt>
                <c:pt idx="37">
                  <c:v>4.9000000000000004</c:v>
                </c:pt>
                <c:pt idx="38">
                  <c:v>2.5</c:v>
                </c:pt>
                <c:pt idx="39">
                  <c:v>3.5</c:v>
                </c:pt>
                <c:pt idx="40">
                  <c:v>3.7</c:v>
                </c:pt>
                <c:pt idx="41">
                  <c:v>4.9000000000000004</c:v>
                </c:pt>
                <c:pt idx="42">
                  <c:v>4.5999999999999996</c:v>
                </c:pt>
                <c:pt idx="43">
                  <c:v>3.8</c:v>
                </c:pt>
                <c:pt idx="44">
                  <c:v>3.7</c:v>
                </c:pt>
                <c:pt idx="45">
                  <c:v>3.7</c:v>
                </c:pt>
                <c:pt idx="46">
                  <c:v>3.7</c:v>
                </c:pt>
                <c:pt idx="47">
                  <c:v>4.6500000000000004</c:v>
                </c:pt>
                <c:pt idx="48">
                  <c:v>3.9</c:v>
                </c:pt>
                <c:pt idx="49">
                  <c:v>4.7</c:v>
                </c:pt>
                <c:pt idx="50">
                  <c:v>4.3</c:v>
                </c:pt>
                <c:pt idx="51">
                  <c:v>4.2</c:v>
                </c:pt>
                <c:pt idx="52">
                  <c:v>3.5</c:v>
                </c:pt>
                <c:pt idx="53">
                  <c:v>4.2</c:v>
                </c:pt>
                <c:pt idx="54">
                  <c:v>3.35</c:v>
                </c:pt>
                <c:pt idx="55">
                  <c:v>2.2571428571428571</c:v>
                </c:pt>
                <c:pt idx="56">
                  <c:v>4</c:v>
                </c:pt>
                <c:pt idx="57">
                  <c:v>3.3</c:v>
                </c:pt>
                <c:pt idx="58">
                  <c:v>2.9322580645161294</c:v>
                </c:pt>
                <c:pt idx="59">
                  <c:v>4.2</c:v>
                </c:pt>
                <c:pt idx="60">
                  <c:v>3.3</c:v>
                </c:pt>
                <c:pt idx="61">
                  <c:v>3.7</c:v>
                </c:pt>
                <c:pt idx="62">
                  <c:v>3.7</c:v>
                </c:pt>
                <c:pt idx="63">
                  <c:v>4</c:v>
                </c:pt>
                <c:pt idx="64">
                  <c:v>4</c:v>
                </c:pt>
                <c:pt idx="65">
                  <c:v>4.5</c:v>
                </c:pt>
                <c:pt idx="66">
                  <c:v>4.2</c:v>
                </c:pt>
                <c:pt idx="67">
                  <c:v>3.6</c:v>
                </c:pt>
                <c:pt idx="68">
                  <c:v>3.8</c:v>
                </c:pt>
                <c:pt idx="69">
                  <c:v>3.02</c:v>
                </c:pt>
                <c:pt idx="70">
                  <c:v>3.8</c:v>
                </c:pt>
                <c:pt idx="71">
                  <c:v>3.6</c:v>
                </c:pt>
                <c:pt idx="72">
                  <c:v>4.0999999999999996</c:v>
                </c:pt>
                <c:pt idx="73">
                  <c:v>3.7</c:v>
                </c:pt>
                <c:pt idx="74">
                  <c:v>3.5</c:v>
                </c:pt>
                <c:pt idx="75">
                  <c:v>1</c:v>
                </c:pt>
                <c:pt idx="76">
                  <c:v>3.6</c:v>
                </c:pt>
                <c:pt idx="77">
                  <c:v>4.2</c:v>
                </c:pt>
                <c:pt idx="78">
                  <c:v>3.9666666666666663</c:v>
                </c:pt>
                <c:pt idx="79">
                  <c:v>3.8499999999999996</c:v>
                </c:pt>
                <c:pt idx="80">
                  <c:v>3.2</c:v>
                </c:pt>
                <c:pt idx="81">
                  <c:v>4.5999999999999996</c:v>
                </c:pt>
                <c:pt idx="82">
                  <c:v>3.7</c:v>
                </c:pt>
                <c:pt idx="83">
                  <c:v>3.4666666666666663</c:v>
                </c:pt>
                <c:pt idx="84">
                  <c:v>3.9</c:v>
                </c:pt>
                <c:pt idx="85">
                  <c:v>4.2</c:v>
                </c:pt>
                <c:pt idx="86">
                  <c:v>4</c:v>
                </c:pt>
                <c:pt idx="87">
                  <c:v>3.7</c:v>
                </c:pt>
                <c:pt idx="88">
                  <c:v>3.8</c:v>
                </c:pt>
                <c:pt idx="89">
                  <c:v>3.7</c:v>
                </c:pt>
                <c:pt idx="90">
                  <c:v>4.166666666666667</c:v>
                </c:pt>
                <c:pt idx="91">
                  <c:v>3.9</c:v>
                </c:pt>
                <c:pt idx="92">
                  <c:v>4.7</c:v>
                </c:pt>
                <c:pt idx="93">
                  <c:v>4.4000000000000004</c:v>
                </c:pt>
                <c:pt idx="94">
                  <c:v>4.9000000000000004</c:v>
                </c:pt>
                <c:pt idx="95">
                  <c:v>4.0999999999999996</c:v>
                </c:pt>
                <c:pt idx="96">
                  <c:v>4.5999999999999996</c:v>
                </c:pt>
                <c:pt idx="97">
                  <c:v>3.5</c:v>
                </c:pt>
                <c:pt idx="98">
                  <c:v>4.4000000000000004</c:v>
                </c:pt>
                <c:pt idx="99">
                  <c:v>3.8374999999999999</c:v>
                </c:pt>
                <c:pt idx="100">
                  <c:v>4</c:v>
                </c:pt>
                <c:pt idx="101">
                  <c:v>4.2250000000000005</c:v>
                </c:pt>
                <c:pt idx="102">
                  <c:v>4.5</c:v>
                </c:pt>
                <c:pt idx="103">
                  <c:v>3.8333333333333335</c:v>
                </c:pt>
                <c:pt idx="104">
                  <c:v>4.0999999999999996</c:v>
                </c:pt>
                <c:pt idx="105">
                  <c:v>3.8</c:v>
                </c:pt>
                <c:pt idx="106">
                  <c:v>2.5999999999999996</c:v>
                </c:pt>
                <c:pt idx="107">
                  <c:v>4.0999999999999996</c:v>
                </c:pt>
                <c:pt idx="108">
                  <c:v>3.4</c:v>
                </c:pt>
                <c:pt idx="109">
                  <c:v>3.5</c:v>
                </c:pt>
                <c:pt idx="110">
                  <c:v>3.6</c:v>
                </c:pt>
                <c:pt idx="111">
                  <c:v>3.7</c:v>
                </c:pt>
                <c:pt idx="112">
                  <c:v>3.1</c:v>
                </c:pt>
                <c:pt idx="113">
                  <c:v>3.5</c:v>
                </c:pt>
                <c:pt idx="114">
                  <c:v>4.2</c:v>
                </c:pt>
                <c:pt idx="115">
                  <c:v>2.9</c:v>
                </c:pt>
                <c:pt idx="116">
                  <c:v>4.5</c:v>
                </c:pt>
                <c:pt idx="117">
                  <c:v>3.4222222222222221</c:v>
                </c:pt>
                <c:pt idx="118">
                  <c:v>4.2</c:v>
                </c:pt>
                <c:pt idx="119">
                  <c:v>3.5</c:v>
                </c:pt>
                <c:pt idx="120">
                  <c:v>2.8</c:v>
                </c:pt>
                <c:pt idx="121">
                  <c:v>4.2</c:v>
                </c:pt>
                <c:pt idx="122">
                  <c:v>4.5999999999999996</c:v>
                </c:pt>
                <c:pt idx="123">
                  <c:v>3.4899999999999998</c:v>
                </c:pt>
                <c:pt idx="124">
                  <c:v>4.2</c:v>
                </c:pt>
                <c:pt idx="125">
                  <c:v>3.8</c:v>
                </c:pt>
                <c:pt idx="126">
                  <c:v>4.0999999999999996</c:v>
                </c:pt>
                <c:pt idx="127">
                  <c:v>4.7</c:v>
                </c:pt>
                <c:pt idx="128">
                  <c:v>3.8</c:v>
                </c:pt>
                <c:pt idx="129">
                  <c:v>4.2</c:v>
                </c:pt>
                <c:pt idx="130">
                  <c:v>4.0999999999999996</c:v>
                </c:pt>
                <c:pt idx="131">
                  <c:v>3.9</c:v>
                </c:pt>
                <c:pt idx="132">
                  <c:v>3.5</c:v>
                </c:pt>
                <c:pt idx="133">
                  <c:v>4.5</c:v>
                </c:pt>
                <c:pt idx="134">
                  <c:v>3</c:v>
                </c:pt>
                <c:pt idx="135">
                  <c:v>3.8</c:v>
                </c:pt>
                <c:pt idx="136">
                  <c:v>3.95</c:v>
                </c:pt>
                <c:pt idx="137">
                  <c:v>4.2</c:v>
                </c:pt>
                <c:pt idx="138">
                  <c:v>4.5999999999999996</c:v>
                </c:pt>
                <c:pt idx="139">
                  <c:v>3.1</c:v>
                </c:pt>
                <c:pt idx="140">
                  <c:v>3.9</c:v>
                </c:pt>
                <c:pt idx="141">
                  <c:v>4.0999999999999996</c:v>
                </c:pt>
                <c:pt idx="142">
                  <c:v>4.2</c:v>
                </c:pt>
                <c:pt idx="143">
                  <c:v>4.4000000000000004</c:v>
                </c:pt>
                <c:pt idx="144">
                  <c:v>4.4000000000000004</c:v>
                </c:pt>
                <c:pt idx="145">
                  <c:v>3.9499999999999997</c:v>
                </c:pt>
                <c:pt idx="146">
                  <c:v>3.5</c:v>
                </c:pt>
                <c:pt idx="147">
                  <c:v>2.9</c:v>
                </c:pt>
                <c:pt idx="148">
                  <c:v>1</c:v>
                </c:pt>
                <c:pt idx="149">
                  <c:v>4.0999999999999996</c:v>
                </c:pt>
                <c:pt idx="150">
                  <c:v>4.0999999999999996</c:v>
                </c:pt>
                <c:pt idx="151">
                  <c:v>4.5</c:v>
                </c:pt>
                <c:pt idx="152">
                  <c:v>4.3</c:v>
                </c:pt>
                <c:pt idx="153">
                  <c:v>4.0999999999999996</c:v>
                </c:pt>
                <c:pt idx="154">
                  <c:v>3.6</c:v>
                </c:pt>
                <c:pt idx="155">
                  <c:v>3.9666666666666668</c:v>
                </c:pt>
                <c:pt idx="156">
                  <c:v>4.166666666666667</c:v>
                </c:pt>
                <c:pt idx="157">
                  <c:v>3.1</c:v>
                </c:pt>
                <c:pt idx="158">
                  <c:v>4</c:v>
                </c:pt>
                <c:pt idx="159">
                  <c:v>3.8</c:v>
                </c:pt>
                <c:pt idx="160">
                  <c:v>4.4000000000000004</c:v>
                </c:pt>
                <c:pt idx="161">
                  <c:v>3.9</c:v>
                </c:pt>
                <c:pt idx="162">
                  <c:v>1</c:v>
                </c:pt>
                <c:pt idx="163">
                  <c:v>3.15</c:v>
                </c:pt>
                <c:pt idx="164">
                  <c:v>4.0999999999999996</c:v>
                </c:pt>
                <c:pt idx="165">
                  <c:v>1</c:v>
                </c:pt>
                <c:pt idx="166">
                  <c:v>1</c:v>
                </c:pt>
                <c:pt idx="167">
                  <c:v>1</c:v>
                </c:pt>
                <c:pt idx="168">
                  <c:v>1</c:v>
                </c:pt>
                <c:pt idx="169">
                  <c:v>3.8</c:v>
                </c:pt>
                <c:pt idx="170">
                  <c:v>4.7</c:v>
                </c:pt>
                <c:pt idx="171">
                  <c:v>2.3279816513761458</c:v>
                </c:pt>
                <c:pt idx="172">
                  <c:v>4.2</c:v>
                </c:pt>
                <c:pt idx="173">
                  <c:v>3.4</c:v>
                </c:pt>
                <c:pt idx="174">
                  <c:v>3.6</c:v>
                </c:pt>
                <c:pt idx="175">
                  <c:v>3.9</c:v>
                </c:pt>
                <c:pt idx="176">
                  <c:v>4.3</c:v>
                </c:pt>
                <c:pt idx="177">
                  <c:v>2.04</c:v>
                </c:pt>
                <c:pt idx="178">
                  <c:v>3.5333333333333337</c:v>
                </c:pt>
                <c:pt idx="179">
                  <c:v>1</c:v>
                </c:pt>
                <c:pt idx="180">
                  <c:v>2.6352941176470606</c:v>
                </c:pt>
                <c:pt idx="181">
                  <c:v>3.1</c:v>
                </c:pt>
                <c:pt idx="182">
                  <c:v>3.6333333333333329</c:v>
                </c:pt>
                <c:pt idx="183">
                  <c:v>4</c:v>
                </c:pt>
                <c:pt idx="184">
                  <c:v>3.4000000000000004</c:v>
                </c:pt>
                <c:pt idx="185">
                  <c:v>3.3984126984126988</c:v>
                </c:pt>
                <c:pt idx="186">
                  <c:v>4.2</c:v>
                </c:pt>
                <c:pt idx="187">
                  <c:v>1</c:v>
                </c:pt>
                <c:pt idx="188">
                  <c:v>3.5</c:v>
                </c:pt>
                <c:pt idx="189">
                  <c:v>3.6</c:v>
                </c:pt>
                <c:pt idx="190">
                  <c:v>3.4</c:v>
                </c:pt>
                <c:pt idx="191">
                  <c:v>3.4</c:v>
                </c:pt>
                <c:pt idx="192">
                  <c:v>1</c:v>
                </c:pt>
                <c:pt idx="193">
                  <c:v>3.4</c:v>
                </c:pt>
                <c:pt idx="194">
                  <c:v>3.5</c:v>
                </c:pt>
                <c:pt idx="195">
                  <c:v>2.6675925925925932</c:v>
                </c:pt>
                <c:pt idx="196">
                  <c:v>3.4</c:v>
                </c:pt>
                <c:pt idx="197">
                  <c:v>2.75</c:v>
                </c:pt>
                <c:pt idx="198">
                  <c:v>2.6999999999999997</c:v>
                </c:pt>
                <c:pt idx="199">
                  <c:v>3.1</c:v>
                </c:pt>
                <c:pt idx="200">
                  <c:v>2.9</c:v>
                </c:pt>
                <c:pt idx="201">
                  <c:v>4.0999999999999996</c:v>
                </c:pt>
                <c:pt idx="202">
                  <c:v>1</c:v>
                </c:pt>
                <c:pt idx="203">
                  <c:v>2.8666666666666667</c:v>
                </c:pt>
                <c:pt idx="204">
                  <c:v>2.9</c:v>
                </c:pt>
                <c:pt idx="205">
                  <c:v>1.6666666666666667</c:v>
                </c:pt>
                <c:pt idx="206">
                  <c:v>2.9</c:v>
                </c:pt>
                <c:pt idx="207">
                  <c:v>1</c:v>
                </c:pt>
                <c:pt idx="208">
                  <c:v>1</c:v>
                </c:pt>
                <c:pt idx="209">
                  <c:v>4.4000000000000004</c:v>
                </c:pt>
                <c:pt idx="210">
                  <c:v>3.2</c:v>
                </c:pt>
                <c:pt idx="211">
                  <c:v>4.2333333333333334</c:v>
                </c:pt>
                <c:pt idx="212">
                  <c:v>2.2999999999999998</c:v>
                </c:pt>
                <c:pt idx="213">
                  <c:v>3.8</c:v>
                </c:pt>
                <c:pt idx="214">
                  <c:v>4</c:v>
                </c:pt>
                <c:pt idx="215">
                  <c:v>4.0999999999999996</c:v>
                </c:pt>
                <c:pt idx="216">
                  <c:v>3.5</c:v>
                </c:pt>
                <c:pt idx="217">
                  <c:v>3.4</c:v>
                </c:pt>
                <c:pt idx="218">
                  <c:v>3.9777777777777774</c:v>
                </c:pt>
                <c:pt idx="219">
                  <c:v>4.9000000000000004</c:v>
                </c:pt>
                <c:pt idx="220">
                  <c:v>4.5</c:v>
                </c:pt>
                <c:pt idx="221">
                  <c:v>3.6999999999999997</c:v>
                </c:pt>
                <c:pt idx="222">
                  <c:v>4.5</c:v>
                </c:pt>
                <c:pt idx="223">
                  <c:v>4.5999999999999996</c:v>
                </c:pt>
                <c:pt idx="224">
                  <c:v>4.3</c:v>
                </c:pt>
                <c:pt idx="225">
                  <c:v>4.0999999999999996</c:v>
                </c:pt>
                <c:pt idx="226">
                  <c:v>4</c:v>
                </c:pt>
                <c:pt idx="227">
                  <c:v>3.62</c:v>
                </c:pt>
                <c:pt idx="228">
                  <c:v>1</c:v>
                </c:pt>
                <c:pt idx="229">
                  <c:v>3.2</c:v>
                </c:pt>
                <c:pt idx="230">
                  <c:v>2.5333333333333332</c:v>
                </c:pt>
                <c:pt idx="231">
                  <c:v>3.7</c:v>
                </c:pt>
                <c:pt idx="232">
                  <c:v>4.0999999999999996</c:v>
                </c:pt>
                <c:pt idx="233">
                  <c:v>3.9</c:v>
                </c:pt>
                <c:pt idx="234">
                  <c:v>2.7611111111111111</c:v>
                </c:pt>
                <c:pt idx="235">
                  <c:v>4.5</c:v>
                </c:pt>
                <c:pt idx="236">
                  <c:v>2.2999999999999998</c:v>
                </c:pt>
                <c:pt idx="237">
                  <c:v>2.666666666666667</c:v>
                </c:pt>
                <c:pt idx="238">
                  <c:v>1</c:v>
                </c:pt>
                <c:pt idx="239">
                  <c:v>3.1</c:v>
                </c:pt>
                <c:pt idx="240">
                  <c:v>4.8</c:v>
                </c:pt>
                <c:pt idx="241">
                  <c:v>3.1</c:v>
                </c:pt>
                <c:pt idx="242">
                  <c:v>4.3</c:v>
                </c:pt>
                <c:pt idx="243">
                  <c:v>4.3</c:v>
                </c:pt>
                <c:pt idx="244">
                  <c:v>3.2</c:v>
                </c:pt>
                <c:pt idx="245">
                  <c:v>3.4333333333333336</c:v>
                </c:pt>
                <c:pt idx="246">
                  <c:v>4</c:v>
                </c:pt>
                <c:pt idx="247">
                  <c:v>1.9722222222222223</c:v>
                </c:pt>
                <c:pt idx="248">
                  <c:v>4</c:v>
                </c:pt>
                <c:pt idx="249">
                  <c:v>2.8</c:v>
                </c:pt>
                <c:pt idx="250">
                  <c:v>3.5285714285714289</c:v>
                </c:pt>
                <c:pt idx="251">
                  <c:v>3.2</c:v>
                </c:pt>
                <c:pt idx="252">
                  <c:v>3.4</c:v>
                </c:pt>
                <c:pt idx="253">
                  <c:v>2.4235294117647062</c:v>
                </c:pt>
                <c:pt idx="254">
                  <c:v>3.7</c:v>
                </c:pt>
                <c:pt idx="255">
                  <c:v>2.6499999999999995</c:v>
                </c:pt>
                <c:pt idx="256">
                  <c:v>4.5999999999999996</c:v>
                </c:pt>
                <c:pt idx="257">
                  <c:v>2.7</c:v>
                </c:pt>
                <c:pt idx="258">
                  <c:v>3.9666666666666663</c:v>
                </c:pt>
                <c:pt idx="259">
                  <c:v>3.4400000000000004</c:v>
                </c:pt>
                <c:pt idx="260">
                  <c:v>1</c:v>
                </c:pt>
                <c:pt idx="261">
                  <c:v>3.5222222222222221</c:v>
                </c:pt>
                <c:pt idx="262">
                  <c:v>4.6750000000000007</c:v>
                </c:pt>
                <c:pt idx="263">
                  <c:v>4.5999999999999996</c:v>
                </c:pt>
                <c:pt idx="264">
                  <c:v>1</c:v>
                </c:pt>
                <c:pt idx="265">
                  <c:v>3.9</c:v>
                </c:pt>
                <c:pt idx="266">
                  <c:v>4.5999999999999996</c:v>
                </c:pt>
                <c:pt idx="267">
                  <c:v>4.3</c:v>
                </c:pt>
                <c:pt idx="268">
                  <c:v>1</c:v>
                </c:pt>
                <c:pt idx="269">
                  <c:v>4.4000000000000004</c:v>
                </c:pt>
                <c:pt idx="270">
                  <c:v>4.2</c:v>
                </c:pt>
                <c:pt idx="271">
                  <c:v>4.5999999999999996</c:v>
                </c:pt>
                <c:pt idx="272">
                  <c:v>3.9</c:v>
                </c:pt>
                <c:pt idx="273">
                  <c:v>3.6666666666666665</c:v>
                </c:pt>
                <c:pt idx="274">
                  <c:v>3.7</c:v>
                </c:pt>
                <c:pt idx="275">
                  <c:v>4.0999999999999996</c:v>
                </c:pt>
                <c:pt idx="276">
                  <c:v>3.7</c:v>
                </c:pt>
                <c:pt idx="277">
                  <c:v>3.7</c:v>
                </c:pt>
                <c:pt idx="278">
                  <c:v>3.6</c:v>
                </c:pt>
                <c:pt idx="279">
                  <c:v>4.3</c:v>
                </c:pt>
                <c:pt idx="280">
                  <c:v>3.7</c:v>
                </c:pt>
                <c:pt idx="281">
                  <c:v>3.8</c:v>
                </c:pt>
                <c:pt idx="282">
                  <c:v>4.5</c:v>
                </c:pt>
                <c:pt idx="283">
                  <c:v>4</c:v>
                </c:pt>
                <c:pt idx="284">
                  <c:v>4.0999999999999996</c:v>
                </c:pt>
                <c:pt idx="285">
                  <c:v>3.5</c:v>
                </c:pt>
                <c:pt idx="286">
                  <c:v>4.4000000000000004</c:v>
                </c:pt>
                <c:pt idx="287">
                  <c:v>4.4000000000000004</c:v>
                </c:pt>
                <c:pt idx="288">
                  <c:v>4.2</c:v>
                </c:pt>
                <c:pt idx="289">
                  <c:v>4.3666666666666663</c:v>
                </c:pt>
                <c:pt idx="290">
                  <c:v>4.0999999999999996</c:v>
                </c:pt>
                <c:pt idx="291">
                  <c:v>4.0999999999999996</c:v>
                </c:pt>
                <c:pt idx="292">
                  <c:v>3.8</c:v>
                </c:pt>
                <c:pt idx="293">
                  <c:v>3.8</c:v>
                </c:pt>
                <c:pt idx="294">
                  <c:v>4.3</c:v>
                </c:pt>
                <c:pt idx="295">
                  <c:v>4.4000000000000004</c:v>
                </c:pt>
                <c:pt idx="296">
                  <c:v>4.0999999999999996</c:v>
                </c:pt>
                <c:pt idx="297">
                  <c:v>4</c:v>
                </c:pt>
                <c:pt idx="298">
                  <c:v>4.45</c:v>
                </c:pt>
                <c:pt idx="299">
                  <c:v>4.0333333333333341</c:v>
                </c:pt>
                <c:pt idx="300">
                  <c:v>3.8</c:v>
                </c:pt>
                <c:pt idx="301">
                  <c:v>3.85</c:v>
                </c:pt>
                <c:pt idx="302">
                  <c:v>4.5</c:v>
                </c:pt>
                <c:pt idx="303">
                  <c:v>4.0999999999999996</c:v>
                </c:pt>
                <c:pt idx="304">
                  <c:v>3.95</c:v>
                </c:pt>
                <c:pt idx="305">
                  <c:v>3.8</c:v>
                </c:pt>
                <c:pt idx="306">
                  <c:v>4.9000000000000004</c:v>
                </c:pt>
                <c:pt idx="307">
                  <c:v>3.8</c:v>
                </c:pt>
                <c:pt idx="308">
                  <c:v>3.7</c:v>
                </c:pt>
                <c:pt idx="309">
                  <c:v>3.9</c:v>
                </c:pt>
                <c:pt idx="310">
                  <c:v>4.5</c:v>
                </c:pt>
                <c:pt idx="311">
                  <c:v>3.272727272727272</c:v>
                </c:pt>
                <c:pt idx="312">
                  <c:v>3.6</c:v>
                </c:pt>
                <c:pt idx="313">
                  <c:v>4.2</c:v>
                </c:pt>
                <c:pt idx="314">
                  <c:v>3.262790697674419</c:v>
                </c:pt>
                <c:pt idx="315">
                  <c:v>2.4666666666666668</c:v>
                </c:pt>
                <c:pt idx="316">
                  <c:v>3</c:v>
                </c:pt>
                <c:pt idx="317">
                  <c:v>4</c:v>
                </c:pt>
                <c:pt idx="318">
                  <c:v>3.6</c:v>
                </c:pt>
                <c:pt idx="319">
                  <c:v>4</c:v>
                </c:pt>
                <c:pt idx="320">
                  <c:v>2.2000000000000002</c:v>
                </c:pt>
                <c:pt idx="321">
                  <c:v>3.9</c:v>
                </c:pt>
                <c:pt idx="322">
                  <c:v>4</c:v>
                </c:pt>
                <c:pt idx="323">
                  <c:v>4.3</c:v>
                </c:pt>
                <c:pt idx="324">
                  <c:v>3.6</c:v>
                </c:pt>
                <c:pt idx="325">
                  <c:v>3.9</c:v>
                </c:pt>
                <c:pt idx="326">
                  <c:v>4.3</c:v>
                </c:pt>
                <c:pt idx="327">
                  <c:v>1</c:v>
                </c:pt>
                <c:pt idx="328">
                  <c:v>3.55</c:v>
                </c:pt>
                <c:pt idx="329">
                  <c:v>4.4000000000000004</c:v>
                </c:pt>
                <c:pt idx="330">
                  <c:v>4</c:v>
                </c:pt>
                <c:pt idx="331">
                  <c:v>3.5333333333333337</c:v>
                </c:pt>
                <c:pt idx="332">
                  <c:v>4.0999999999999996</c:v>
                </c:pt>
                <c:pt idx="333">
                  <c:v>3.8666666666666667</c:v>
                </c:pt>
                <c:pt idx="334">
                  <c:v>3.4</c:v>
                </c:pt>
                <c:pt idx="335">
                  <c:v>3.0481605351170562</c:v>
                </c:pt>
                <c:pt idx="336">
                  <c:v>4.5999999999999996</c:v>
                </c:pt>
                <c:pt idx="337">
                  <c:v>3.9</c:v>
                </c:pt>
                <c:pt idx="338">
                  <c:v>3.6</c:v>
                </c:pt>
                <c:pt idx="339">
                  <c:v>3.7</c:v>
                </c:pt>
                <c:pt idx="340">
                  <c:v>4</c:v>
                </c:pt>
                <c:pt idx="341">
                  <c:v>4.0999999999999996</c:v>
                </c:pt>
                <c:pt idx="342">
                  <c:v>3.6</c:v>
                </c:pt>
                <c:pt idx="343">
                  <c:v>3.7</c:v>
                </c:pt>
                <c:pt idx="344">
                  <c:v>3.8</c:v>
                </c:pt>
                <c:pt idx="345">
                  <c:v>3.1</c:v>
                </c:pt>
                <c:pt idx="346">
                  <c:v>4.2</c:v>
                </c:pt>
                <c:pt idx="347">
                  <c:v>3.7</c:v>
                </c:pt>
                <c:pt idx="348">
                  <c:v>3.1937500000000001</c:v>
                </c:pt>
                <c:pt idx="349">
                  <c:v>4.4000000000000004</c:v>
                </c:pt>
                <c:pt idx="350">
                  <c:v>4.166666666666667</c:v>
                </c:pt>
                <c:pt idx="351">
                  <c:v>2.2000000000000002</c:v>
                </c:pt>
                <c:pt idx="352">
                  <c:v>4.0999999999999996</c:v>
                </c:pt>
                <c:pt idx="353">
                  <c:v>4.0999999999999996</c:v>
                </c:pt>
                <c:pt idx="354">
                  <c:v>4</c:v>
                </c:pt>
                <c:pt idx="355">
                  <c:v>3.9</c:v>
                </c:pt>
                <c:pt idx="356">
                  <c:v>2.8333333333333335</c:v>
                </c:pt>
                <c:pt idx="357">
                  <c:v>4</c:v>
                </c:pt>
                <c:pt idx="358">
                  <c:v>3.7</c:v>
                </c:pt>
                <c:pt idx="359">
                  <c:v>4.55</c:v>
                </c:pt>
                <c:pt idx="360">
                  <c:v>3.9</c:v>
                </c:pt>
                <c:pt idx="361">
                  <c:v>4.5</c:v>
                </c:pt>
                <c:pt idx="362">
                  <c:v>3.2666666666666662</c:v>
                </c:pt>
                <c:pt idx="363">
                  <c:v>4</c:v>
                </c:pt>
                <c:pt idx="364">
                  <c:v>3.2</c:v>
                </c:pt>
                <c:pt idx="365">
                  <c:v>3.2999999999999994</c:v>
                </c:pt>
                <c:pt idx="366">
                  <c:v>3.7</c:v>
                </c:pt>
                <c:pt idx="367">
                  <c:v>3.8</c:v>
                </c:pt>
                <c:pt idx="368">
                  <c:v>2.9</c:v>
                </c:pt>
                <c:pt idx="369">
                  <c:v>3.3</c:v>
                </c:pt>
                <c:pt idx="370">
                  <c:v>4</c:v>
                </c:pt>
                <c:pt idx="371">
                  <c:v>3.8</c:v>
                </c:pt>
                <c:pt idx="372">
                  <c:v>3.4</c:v>
                </c:pt>
                <c:pt idx="373">
                  <c:v>4.2</c:v>
                </c:pt>
                <c:pt idx="374">
                  <c:v>3.6416666666666671</c:v>
                </c:pt>
                <c:pt idx="375">
                  <c:v>2.9750000000000001</c:v>
                </c:pt>
                <c:pt idx="376">
                  <c:v>4.1999999999999993</c:v>
                </c:pt>
                <c:pt idx="377">
                  <c:v>3.6</c:v>
                </c:pt>
                <c:pt idx="378">
                  <c:v>4.4000000000000004</c:v>
                </c:pt>
                <c:pt idx="379">
                  <c:v>3.9</c:v>
                </c:pt>
                <c:pt idx="380">
                  <c:v>3.6</c:v>
                </c:pt>
                <c:pt idx="381">
                  <c:v>3.9499999999999997</c:v>
                </c:pt>
                <c:pt idx="382">
                  <c:v>2.35</c:v>
                </c:pt>
                <c:pt idx="383">
                  <c:v>4.08</c:v>
                </c:pt>
                <c:pt idx="384">
                  <c:v>4.4000000000000004</c:v>
                </c:pt>
                <c:pt idx="385">
                  <c:v>3.6</c:v>
                </c:pt>
                <c:pt idx="386">
                  <c:v>4.2</c:v>
                </c:pt>
                <c:pt idx="387">
                  <c:v>3.7</c:v>
                </c:pt>
                <c:pt idx="388">
                  <c:v>4</c:v>
                </c:pt>
                <c:pt idx="389">
                  <c:v>4.7</c:v>
                </c:pt>
                <c:pt idx="390">
                  <c:v>3.45</c:v>
                </c:pt>
                <c:pt idx="391">
                  <c:v>4.0999999999999996</c:v>
                </c:pt>
                <c:pt idx="392">
                  <c:v>4</c:v>
                </c:pt>
                <c:pt idx="393">
                  <c:v>3.7</c:v>
                </c:pt>
                <c:pt idx="394">
                  <c:v>3.6</c:v>
                </c:pt>
                <c:pt idx="395">
                  <c:v>4.2</c:v>
                </c:pt>
                <c:pt idx="396">
                  <c:v>4</c:v>
                </c:pt>
                <c:pt idx="397">
                  <c:v>3.8</c:v>
                </c:pt>
                <c:pt idx="398">
                  <c:v>3.5444444444444447</c:v>
                </c:pt>
                <c:pt idx="399">
                  <c:v>3.65</c:v>
                </c:pt>
                <c:pt idx="400">
                  <c:v>3.7</c:v>
                </c:pt>
                <c:pt idx="401">
                  <c:v>3.7</c:v>
                </c:pt>
                <c:pt idx="402">
                  <c:v>4</c:v>
                </c:pt>
                <c:pt idx="403">
                  <c:v>4.4000000000000004</c:v>
                </c:pt>
                <c:pt idx="404">
                  <c:v>3.5166666666666657</c:v>
                </c:pt>
                <c:pt idx="405">
                  <c:v>3.8</c:v>
                </c:pt>
                <c:pt idx="406">
                  <c:v>2.8</c:v>
                </c:pt>
                <c:pt idx="407">
                  <c:v>1</c:v>
                </c:pt>
                <c:pt idx="408">
                  <c:v>3.8</c:v>
                </c:pt>
                <c:pt idx="409">
                  <c:v>3.7</c:v>
                </c:pt>
                <c:pt idx="410">
                  <c:v>3.2</c:v>
                </c:pt>
                <c:pt idx="411">
                  <c:v>3.5999999999999996</c:v>
                </c:pt>
                <c:pt idx="412">
                  <c:v>4.0999999999999996</c:v>
                </c:pt>
                <c:pt idx="413">
                  <c:v>4.25</c:v>
                </c:pt>
                <c:pt idx="414">
                  <c:v>3.9499999999999997</c:v>
                </c:pt>
                <c:pt idx="415">
                  <c:v>3.9</c:v>
                </c:pt>
                <c:pt idx="416">
                  <c:v>3.8000000000000003</c:v>
                </c:pt>
                <c:pt idx="417">
                  <c:v>3.4</c:v>
                </c:pt>
                <c:pt idx="418">
                  <c:v>3.95</c:v>
                </c:pt>
                <c:pt idx="419">
                  <c:v>1</c:v>
                </c:pt>
                <c:pt idx="420">
                  <c:v>4</c:v>
                </c:pt>
                <c:pt idx="421">
                  <c:v>3.8</c:v>
                </c:pt>
                <c:pt idx="422">
                  <c:v>3.7</c:v>
                </c:pt>
                <c:pt idx="423">
                  <c:v>3</c:v>
                </c:pt>
                <c:pt idx="424">
                  <c:v>3.6666666666666665</c:v>
                </c:pt>
                <c:pt idx="425">
                  <c:v>4.4000000000000004</c:v>
                </c:pt>
                <c:pt idx="426">
                  <c:v>3.5333333333333337</c:v>
                </c:pt>
                <c:pt idx="427">
                  <c:v>3.9</c:v>
                </c:pt>
                <c:pt idx="428">
                  <c:v>3.65</c:v>
                </c:pt>
                <c:pt idx="429">
                  <c:v>4.5999999999999996</c:v>
                </c:pt>
                <c:pt idx="430">
                  <c:v>4.1499999999999995</c:v>
                </c:pt>
                <c:pt idx="431">
                  <c:v>3.5</c:v>
                </c:pt>
                <c:pt idx="432">
                  <c:v>3.9</c:v>
                </c:pt>
                <c:pt idx="433">
                  <c:v>4.3</c:v>
                </c:pt>
                <c:pt idx="434">
                  <c:v>4.0999999999999996</c:v>
                </c:pt>
                <c:pt idx="435">
                  <c:v>3.6</c:v>
                </c:pt>
                <c:pt idx="436">
                  <c:v>4.0999999999999996</c:v>
                </c:pt>
                <c:pt idx="437">
                  <c:v>3.9249999999999998</c:v>
                </c:pt>
                <c:pt idx="438">
                  <c:v>4.0999999999999996</c:v>
                </c:pt>
                <c:pt idx="439">
                  <c:v>3.9</c:v>
                </c:pt>
                <c:pt idx="440">
                  <c:v>4.2</c:v>
                </c:pt>
                <c:pt idx="441">
                  <c:v>3.4333333333333336</c:v>
                </c:pt>
                <c:pt idx="442">
                  <c:v>4.0999999999999996</c:v>
                </c:pt>
                <c:pt idx="443">
                  <c:v>4.0999999999999996</c:v>
                </c:pt>
                <c:pt idx="444">
                  <c:v>3.9</c:v>
                </c:pt>
                <c:pt idx="445">
                  <c:v>3.3</c:v>
                </c:pt>
                <c:pt idx="446">
                  <c:v>4.0999999999999996</c:v>
                </c:pt>
                <c:pt idx="447">
                  <c:v>3.9</c:v>
                </c:pt>
                <c:pt idx="448">
                  <c:v>3.4</c:v>
                </c:pt>
                <c:pt idx="449">
                  <c:v>3.6</c:v>
                </c:pt>
                <c:pt idx="450">
                  <c:v>3.7</c:v>
                </c:pt>
                <c:pt idx="451">
                  <c:v>3.9</c:v>
                </c:pt>
                <c:pt idx="452">
                  <c:v>2.6</c:v>
                </c:pt>
                <c:pt idx="453">
                  <c:v>4.3</c:v>
                </c:pt>
                <c:pt idx="454">
                  <c:v>4</c:v>
                </c:pt>
                <c:pt idx="455">
                  <c:v>3.6</c:v>
                </c:pt>
                <c:pt idx="456">
                  <c:v>4.5</c:v>
                </c:pt>
                <c:pt idx="457">
                  <c:v>3.8</c:v>
                </c:pt>
                <c:pt idx="458">
                  <c:v>4.0999999999999996</c:v>
                </c:pt>
                <c:pt idx="459">
                  <c:v>2.6</c:v>
                </c:pt>
                <c:pt idx="460">
                  <c:v>4.3</c:v>
                </c:pt>
                <c:pt idx="461">
                  <c:v>1</c:v>
                </c:pt>
                <c:pt idx="462">
                  <c:v>4.3</c:v>
                </c:pt>
                <c:pt idx="463">
                  <c:v>3.8</c:v>
                </c:pt>
                <c:pt idx="464">
                  <c:v>3.8</c:v>
                </c:pt>
                <c:pt idx="465">
                  <c:v>4.2</c:v>
                </c:pt>
                <c:pt idx="466">
                  <c:v>3.2</c:v>
                </c:pt>
                <c:pt idx="467">
                  <c:v>1</c:v>
                </c:pt>
                <c:pt idx="468">
                  <c:v>4</c:v>
                </c:pt>
                <c:pt idx="469">
                  <c:v>3.6444444444444448</c:v>
                </c:pt>
                <c:pt idx="470">
                  <c:v>3.35</c:v>
                </c:pt>
                <c:pt idx="471">
                  <c:v>3.2</c:v>
                </c:pt>
                <c:pt idx="472">
                  <c:v>2.3000000000000003</c:v>
                </c:pt>
                <c:pt idx="473">
                  <c:v>3.7</c:v>
                </c:pt>
                <c:pt idx="474">
                  <c:v>3.7</c:v>
                </c:pt>
                <c:pt idx="475">
                  <c:v>3.05</c:v>
                </c:pt>
                <c:pt idx="476">
                  <c:v>3.9</c:v>
                </c:pt>
                <c:pt idx="477">
                  <c:v>2.8</c:v>
                </c:pt>
                <c:pt idx="478">
                  <c:v>3.6</c:v>
                </c:pt>
                <c:pt idx="479">
                  <c:v>3.5</c:v>
                </c:pt>
                <c:pt idx="480">
                  <c:v>4.0999999999999996</c:v>
                </c:pt>
                <c:pt idx="481">
                  <c:v>4.4000000000000004</c:v>
                </c:pt>
                <c:pt idx="482">
                  <c:v>3.5</c:v>
                </c:pt>
                <c:pt idx="483">
                  <c:v>4</c:v>
                </c:pt>
                <c:pt idx="484">
                  <c:v>3.8</c:v>
                </c:pt>
                <c:pt idx="485">
                  <c:v>4.3</c:v>
                </c:pt>
                <c:pt idx="486">
                  <c:v>3.5</c:v>
                </c:pt>
                <c:pt idx="487">
                  <c:v>3.2</c:v>
                </c:pt>
                <c:pt idx="488">
                  <c:v>4</c:v>
                </c:pt>
                <c:pt idx="489">
                  <c:v>3.2</c:v>
                </c:pt>
                <c:pt idx="490">
                  <c:v>4.5</c:v>
                </c:pt>
                <c:pt idx="491">
                  <c:v>3.4749999999999992</c:v>
                </c:pt>
                <c:pt idx="492">
                  <c:v>3.6</c:v>
                </c:pt>
                <c:pt idx="493">
                  <c:v>1</c:v>
                </c:pt>
                <c:pt idx="494">
                  <c:v>4.3</c:v>
                </c:pt>
                <c:pt idx="495">
                  <c:v>4.7</c:v>
                </c:pt>
                <c:pt idx="496">
                  <c:v>4.3</c:v>
                </c:pt>
                <c:pt idx="497">
                  <c:v>3.8</c:v>
                </c:pt>
                <c:pt idx="498">
                  <c:v>4.3</c:v>
                </c:pt>
                <c:pt idx="499">
                  <c:v>3.5</c:v>
                </c:pt>
                <c:pt idx="500">
                  <c:v>4.4000000000000004</c:v>
                </c:pt>
                <c:pt idx="501">
                  <c:v>2.4093220338983037</c:v>
                </c:pt>
                <c:pt idx="502">
                  <c:v>3.625</c:v>
                </c:pt>
                <c:pt idx="503">
                  <c:v>3.9</c:v>
                </c:pt>
                <c:pt idx="504">
                  <c:v>3.7600000000000002</c:v>
                </c:pt>
                <c:pt idx="505">
                  <c:v>3.3</c:v>
                </c:pt>
                <c:pt idx="506">
                  <c:v>2.15</c:v>
                </c:pt>
                <c:pt idx="507">
                  <c:v>3.35</c:v>
                </c:pt>
                <c:pt idx="508">
                  <c:v>3</c:v>
                </c:pt>
                <c:pt idx="509">
                  <c:v>2.8</c:v>
                </c:pt>
                <c:pt idx="510">
                  <c:v>3.2</c:v>
                </c:pt>
                <c:pt idx="511">
                  <c:v>3.9</c:v>
                </c:pt>
                <c:pt idx="512">
                  <c:v>3</c:v>
                </c:pt>
                <c:pt idx="513">
                  <c:v>3.7000000000000006</c:v>
                </c:pt>
                <c:pt idx="514">
                  <c:v>3.1</c:v>
                </c:pt>
                <c:pt idx="515">
                  <c:v>2.8</c:v>
                </c:pt>
                <c:pt idx="516">
                  <c:v>3.0166666666666671</c:v>
                </c:pt>
                <c:pt idx="517">
                  <c:v>4.0999999999999996</c:v>
                </c:pt>
                <c:pt idx="518">
                  <c:v>3.7</c:v>
                </c:pt>
                <c:pt idx="519">
                  <c:v>3.4</c:v>
                </c:pt>
                <c:pt idx="520">
                  <c:v>3.2</c:v>
                </c:pt>
                <c:pt idx="521">
                  <c:v>4.75</c:v>
                </c:pt>
                <c:pt idx="522">
                  <c:v>2.3771186440677967</c:v>
                </c:pt>
                <c:pt idx="523">
                  <c:v>1.95</c:v>
                </c:pt>
                <c:pt idx="524">
                  <c:v>3.3</c:v>
                </c:pt>
                <c:pt idx="525">
                  <c:v>2.0166666666666671</c:v>
                </c:pt>
                <c:pt idx="526">
                  <c:v>3.4</c:v>
                </c:pt>
                <c:pt idx="527">
                  <c:v>2.4</c:v>
                </c:pt>
                <c:pt idx="528">
                  <c:v>1</c:v>
                </c:pt>
                <c:pt idx="529">
                  <c:v>2.8</c:v>
                </c:pt>
                <c:pt idx="530">
                  <c:v>1</c:v>
                </c:pt>
                <c:pt idx="531">
                  <c:v>1</c:v>
                </c:pt>
                <c:pt idx="532">
                  <c:v>3.1</c:v>
                </c:pt>
                <c:pt idx="533">
                  <c:v>3.9000000000000004</c:v>
                </c:pt>
                <c:pt idx="534">
                  <c:v>3.0666666666666664</c:v>
                </c:pt>
                <c:pt idx="535">
                  <c:v>3.65</c:v>
                </c:pt>
                <c:pt idx="536">
                  <c:v>4.2</c:v>
                </c:pt>
                <c:pt idx="537">
                  <c:v>3.4</c:v>
                </c:pt>
                <c:pt idx="538">
                  <c:v>3.5</c:v>
                </c:pt>
                <c:pt idx="539">
                  <c:v>4</c:v>
                </c:pt>
                <c:pt idx="540">
                  <c:v>4.5</c:v>
                </c:pt>
                <c:pt idx="541">
                  <c:v>3.5000000000000004</c:v>
                </c:pt>
                <c:pt idx="542">
                  <c:v>3.5</c:v>
                </c:pt>
                <c:pt idx="543">
                  <c:v>3.6</c:v>
                </c:pt>
                <c:pt idx="544">
                  <c:v>1</c:v>
                </c:pt>
                <c:pt idx="545">
                  <c:v>3.7</c:v>
                </c:pt>
                <c:pt idx="546">
                  <c:v>3</c:v>
                </c:pt>
                <c:pt idx="547">
                  <c:v>3</c:v>
                </c:pt>
                <c:pt idx="548">
                  <c:v>1</c:v>
                </c:pt>
                <c:pt idx="549">
                  <c:v>3.3000000000000003</c:v>
                </c:pt>
                <c:pt idx="550">
                  <c:v>2.3636363636363638</c:v>
                </c:pt>
                <c:pt idx="551">
                  <c:v>3.7</c:v>
                </c:pt>
                <c:pt idx="552">
                  <c:v>1</c:v>
                </c:pt>
                <c:pt idx="553">
                  <c:v>2.2847619047619041</c:v>
                </c:pt>
                <c:pt idx="554">
                  <c:v>3.7</c:v>
                </c:pt>
                <c:pt idx="555">
                  <c:v>3.6</c:v>
                </c:pt>
                <c:pt idx="556">
                  <c:v>3.4</c:v>
                </c:pt>
                <c:pt idx="557">
                  <c:v>2.7</c:v>
                </c:pt>
                <c:pt idx="558">
                  <c:v>2.5166666666666671</c:v>
                </c:pt>
                <c:pt idx="559">
                  <c:v>4.0333333333333332</c:v>
                </c:pt>
                <c:pt idx="560">
                  <c:v>1</c:v>
                </c:pt>
                <c:pt idx="561">
                  <c:v>2.7250000000000001</c:v>
                </c:pt>
                <c:pt idx="562">
                  <c:v>3.2</c:v>
                </c:pt>
                <c:pt idx="563">
                  <c:v>3.2</c:v>
                </c:pt>
                <c:pt idx="564">
                  <c:v>3.6</c:v>
                </c:pt>
                <c:pt idx="565">
                  <c:v>3.8</c:v>
                </c:pt>
                <c:pt idx="566">
                  <c:v>3</c:v>
                </c:pt>
                <c:pt idx="567">
                  <c:v>2.6</c:v>
                </c:pt>
                <c:pt idx="568">
                  <c:v>2.6875</c:v>
                </c:pt>
                <c:pt idx="569">
                  <c:v>3.2666666666666671</c:v>
                </c:pt>
                <c:pt idx="570">
                  <c:v>1</c:v>
                </c:pt>
                <c:pt idx="571">
                  <c:v>2.8</c:v>
                </c:pt>
                <c:pt idx="572">
                  <c:v>1.7</c:v>
                </c:pt>
                <c:pt idx="573">
                  <c:v>2</c:v>
                </c:pt>
                <c:pt idx="574">
                  <c:v>3.1</c:v>
                </c:pt>
                <c:pt idx="575">
                  <c:v>2.2999999999999998</c:v>
                </c:pt>
                <c:pt idx="576">
                  <c:v>3.35</c:v>
                </c:pt>
                <c:pt idx="577">
                  <c:v>3.5</c:v>
                </c:pt>
                <c:pt idx="578">
                  <c:v>4.5999999999999996</c:v>
                </c:pt>
                <c:pt idx="579">
                  <c:v>3.4</c:v>
                </c:pt>
                <c:pt idx="580">
                  <c:v>4.05</c:v>
                </c:pt>
                <c:pt idx="581">
                  <c:v>3.9</c:v>
                </c:pt>
                <c:pt idx="582">
                  <c:v>2.8333333333333335</c:v>
                </c:pt>
                <c:pt idx="583">
                  <c:v>4.2</c:v>
                </c:pt>
                <c:pt idx="584">
                  <c:v>3.5</c:v>
                </c:pt>
                <c:pt idx="585">
                  <c:v>3.6</c:v>
                </c:pt>
                <c:pt idx="586">
                  <c:v>2.0545454545454542</c:v>
                </c:pt>
                <c:pt idx="587">
                  <c:v>1.9749999999999999</c:v>
                </c:pt>
                <c:pt idx="588">
                  <c:v>2.4</c:v>
                </c:pt>
                <c:pt idx="589">
                  <c:v>4.5999999999999996</c:v>
                </c:pt>
                <c:pt idx="590">
                  <c:v>1.9</c:v>
                </c:pt>
                <c:pt idx="591">
                  <c:v>4.2</c:v>
                </c:pt>
                <c:pt idx="592">
                  <c:v>3.3686274509803913</c:v>
                </c:pt>
                <c:pt idx="593">
                  <c:v>3.5499999999999994</c:v>
                </c:pt>
                <c:pt idx="594">
                  <c:v>3.9</c:v>
                </c:pt>
                <c:pt idx="595">
                  <c:v>4</c:v>
                </c:pt>
                <c:pt idx="596">
                  <c:v>4.4000000000000004</c:v>
                </c:pt>
                <c:pt idx="597">
                  <c:v>3.9</c:v>
                </c:pt>
                <c:pt idx="598">
                  <c:v>3.75</c:v>
                </c:pt>
                <c:pt idx="599">
                  <c:v>3.05</c:v>
                </c:pt>
                <c:pt idx="600">
                  <c:v>4.1000000000000005</c:v>
                </c:pt>
                <c:pt idx="601">
                  <c:v>4.4000000000000004</c:v>
                </c:pt>
                <c:pt idx="602">
                  <c:v>3.3499999999999996</c:v>
                </c:pt>
                <c:pt idx="603">
                  <c:v>3.3</c:v>
                </c:pt>
                <c:pt idx="604">
                  <c:v>3.8</c:v>
                </c:pt>
                <c:pt idx="605">
                  <c:v>3.7</c:v>
                </c:pt>
                <c:pt idx="606">
                  <c:v>3.8</c:v>
                </c:pt>
                <c:pt idx="607">
                  <c:v>3.7</c:v>
                </c:pt>
                <c:pt idx="608">
                  <c:v>3.4</c:v>
                </c:pt>
                <c:pt idx="609">
                  <c:v>3.8</c:v>
                </c:pt>
                <c:pt idx="610">
                  <c:v>3</c:v>
                </c:pt>
                <c:pt idx="611">
                  <c:v>3.95</c:v>
                </c:pt>
                <c:pt idx="612">
                  <c:v>4.2</c:v>
                </c:pt>
                <c:pt idx="613">
                  <c:v>3.9</c:v>
                </c:pt>
                <c:pt idx="614">
                  <c:v>3.2</c:v>
                </c:pt>
                <c:pt idx="615">
                  <c:v>3.3</c:v>
                </c:pt>
                <c:pt idx="616">
                  <c:v>3.6</c:v>
                </c:pt>
                <c:pt idx="617">
                  <c:v>3.9</c:v>
                </c:pt>
                <c:pt idx="618">
                  <c:v>4.3</c:v>
                </c:pt>
                <c:pt idx="619">
                  <c:v>3.7</c:v>
                </c:pt>
                <c:pt idx="620">
                  <c:v>4.3</c:v>
                </c:pt>
                <c:pt idx="621">
                  <c:v>2.4</c:v>
                </c:pt>
                <c:pt idx="622">
                  <c:v>3.5999999999999996</c:v>
                </c:pt>
                <c:pt idx="623">
                  <c:v>3.6</c:v>
                </c:pt>
                <c:pt idx="624">
                  <c:v>3.6</c:v>
                </c:pt>
                <c:pt idx="625">
                  <c:v>4.5</c:v>
                </c:pt>
                <c:pt idx="626">
                  <c:v>4</c:v>
                </c:pt>
                <c:pt idx="627">
                  <c:v>4.8</c:v>
                </c:pt>
                <c:pt idx="628">
                  <c:v>3.4</c:v>
                </c:pt>
                <c:pt idx="629">
                  <c:v>3.6142857142857152</c:v>
                </c:pt>
                <c:pt idx="630">
                  <c:v>3.9200000000000004</c:v>
                </c:pt>
                <c:pt idx="631">
                  <c:v>4.1499999999999995</c:v>
                </c:pt>
                <c:pt idx="632">
                  <c:v>4.0999999999999996</c:v>
                </c:pt>
                <c:pt idx="633">
                  <c:v>3.9</c:v>
                </c:pt>
                <c:pt idx="634">
                  <c:v>3.7666666666666671</c:v>
                </c:pt>
                <c:pt idx="635">
                  <c:v>3.9</c:v>
                </c:pt>
                <c:pt idx="636">
                  <c:v>3.8</c:v>
                </c:pt>
                <c:pt idx="637">
                  <c:v>3.6</c:v>
                </c:pt>
                <c:pt idx="638">
                  <c:v>4.7</c:v>
                </c:pt>
                <c:pt idx="639">
                  <c:v>4</c:v>
                </c:pt>
                <c:pt idx="640">
                  <c:v>3.6</c:v>
                </c:pt>
                <c:pt idx="641">
                  <c:v>3.6500000000000004</c:v>
                </c:pt>
                <c:pt idx="642">
                  <c:v>4.2</c:v>
                </c:pt>
                <c:pt idx="643">
                  <c:v>3.5</c:v>
                </c:pt>
                <c:pt idx="644">
                  <c:v>4.2</c:v>
                </c:pt>
                <c:pt idx="645">
                  <c:v>3.8</c:v>
                </c:pt>
                <c:pt idx="646">
                  <c:v>3.4</c:v>
                </c:pt>
                <c:pt idx="647">
                  <c:v>3.5</c:v>
                </c:pt>
                <c:pt idx="648">
                  <c:v>4.2</c:v>
                </c:pt>
                <c:pt idx="649">
                  <c:v>3.5</c:v>
                </c:pt>
                <c:pt idx="650">
                  <c:v>3.9</c:v>
                </c:pt>
                <c:pt idx="651">
                  <c:v>3.7</c:v>
                </c:pt>
                <c:pt idx="652">
                  <c:v>4.3</c:v>
                </c:pt>
                <c:pt idx="653">
                  <c:v>4.4000000000000004</c:v>
                </c:pt>
                <c:pt idx="654">
                  <c:v>3.4</c:v>
                </c:pt>
                <c:pt idx="655">
                  <c:v>4.5</c:v>
                </c:pt>
                <c:pt idx="656">
                  <c:v>3.65</c:v>
                </c:pt>
                <c:pt idx="657">
                  <c:v>3.6</c:v>
                </c:pt>
                <c:pt idx="658">
                  <c:v>1</c:v>
                </c:pt>
                <c:pt idx="659">
                  <c:v>4.2</c:v>
                </c:pt>
                <c:pt idx="660">
                  <c:v>3.4</c:v>
                </c:pt>
                <c:pt idx="661">
                  <c:v>4.3</c:v>
                </c:pt>
                <c:pt idx="662">
                  <c:v>3</c:v>
                </c:pt>
                <c:pt idx="663">
                  <c:v>3.8</c:v>
                </c:pt>
                <c:pt idx="664">
                  <c:v>3.1857142857142855</c:v>
                </c:pt>
                <c:pt idx="665">
                  <c:v>3.2</c:v>
                </c:pt>
                <c:pt idx="666">
                  <c:v>1</c:v>
                </c:pt>
                <c:pt idx="667">
                  <c:v>3.1</c:v>
                </c:pt>
                <c:pt idx="668">
                  <c:v>4.0999999999999996</c:v>
                </c:pt>
                <c:pt idx="669">
                  <c:v>3.8</c:v>
                </c:pt>
                <c:pt idx="670">
                  <c:v>3.4</c:v>
                </c:pt>
                <c:pt idx="671">
                  <c:v>3.8499999999999996</c:v>
                </c:pt>
                <c:pt idx="672">
                  <c:v>3.9000000000000004</c:v>
                </c:pt>
                <c:pt idx="673">
                  <c:v>4.0999999999999996</c:v>
                </c:pt>
                <c:pt idx="674">
                  <c:v>2.6</c:v>
                </c:pt>
                <c:pt idx="675">
                  <c:v>4</c:v>
                </c:pt>
                <c:pt idx="676">
                  <c:v>3.2666666666666671</c:v>
                </c:pt>
                <c:pt idx="677">
                  <c:v>3.8</c:v>
                </c:pt>
                <c:pt idx="678">
                  <c:v>4</c:v>
                </c:pt>
                <c:pt idx="679">
                  <c:v>3.8</c:v>
                </c:pt>
                <c:pt idx="680">
                  <c:v>2.6</c:v>
                </c:pt>
                <c:pt idx="681">
                  <c:v>3.6</c:v>
                </c:pt>
                <c:pt idx="682">
                  <c:v>3.9</c:v>
                </c:pt>
                <c:pt idx="683">
                  <c:v>3.4</c:v>
                </c:pt>
                <c:pt idx="684">
                  <c:v>3.8</c:v>
                </c:pt>
                <c:pt idx="685">
                  <c:v>4.5</c:v>
                </c:pt>
                <c:pt idx="686">
                  <c:v>3.75</c:v>
                </c:pt>
                <c:pt idx="687">
                  <c:v>4.9000000000000004</c:v>
                </c:pt>
                <c:pt idx="688">
                  <c:v>3.5384615384615379</c:v>
                </c:pt>
                <c:pt idx="689">
                  <c:v>4.0999999999999996</c:v>
                </c:pt>
                <c:pt idx="690">
                  <c:v>3.3</c:v>
                </c:pt>
                <c:pt idx="691">
                  <c:v>4.7</c:v>
                </c:pt>
                <c:pt idx="692">
                  <c:v>4.0999999999999996</c:v>
                </c:pt>
                <c:pt idx="693">
                  <c:v>1</c:v>
                </c:pt>
                <c:pt idx="694">
                  <c:v>3.8</c:v>
                </c:pt>
                <c:pt idx="695">
                  <c:v>4.0999999999999996</c:v>
                </c:pt>
                <c:pt idx="696">
                  <c:v>3.4</c:v>
                </c:pt>
                <c:pt idx="697">
                  <c:v>3.6166666666666671</c:v>
                </c:pt>
                <c:pt idx="698">
                  <c:v>3.5</c:v>
                </c:pt>
                <c:pt idx="699">
                  <c:v>4</c:v>
                </c:pt>
                <c:pt idx="700">
                  <c:v>3.8</c:v>
                </c:pt>
                <c:pt idx="701">
                  <c:v>2.8</c:v>
                </c:pt>
                <c:pt idx="702">
                  <c:v>4</c:v>
                </c:pt>
                <c:pt idx="703">
                  <c:v>4.4000000000000004</c:v>
                </c:pt>
                <c:pt idx="704">
                  <c:v>4.5999999999999996</c:v>
                </c:pt>
                <c:pt idx="705">
                  <c:v>4</c:v>
                </c:pt>
                <c:pt idx="706">
                  <c:v>4.2</c:v>
                </c:pt>
                <c:pt idx="707">
                  <c:v>3.6</c:v>
                </c:pt>
                <c:pt idx="708">
                  <c:v>4.5</c:v>
                </c:pt>
                <c:pt idx="709">
                  <c:v>1</c:v>
                </c:pt>
                <c:pt idx="710">
                  <c:v>4</c:v>
                </c:pt>
                <c:pt idx="711">
                  <c:v>4.5999999999999996</c:v>
                </c:pt>
                <c:pt idx="712">
                  <c:v>3.9</c:v>
                </c:pt>
                <c:pt idx="713">
                  <c:v>3.7</c:v>
                </c:pt>
                <c:pt idx="714">
                  <c:v>4</c:v>
                </c:pt>
                <c:pt idx="715">
                  <c:v>4.0999999999999996</c:v>
                </c:pt>
                <c:pt idx="716">
                  <c:v>3.5</c:v>
                </c:pt>
                <c:pt idx="717">
                  <c:v>3.1</c:v>
                </c:pt>
                <c:pt idx="718">
                  <c:v>3.6</c:v>
                </c:pt>
                <c:pt idx="719">
                  <c:v>3</c:v>
                </c:pt>
                <c:pt idx="720">
                  <c:v>3.7</c:v>
                </c:pt>
                <c:pt idx="721">
                  <c:v>4.8</c:v>
                </c:pt>
                <c:pt idx="722">
                  <c:v>4</c:v>
                </c:pt>
                <c:pt idx="723">
                  <c:v>3.4999999999999996</c:v>
                </c:pt>
                <c:pt idx="724">
                  <c:v>4.3</c:v>
                </c:pt>
                <c:pt idx="725">
                  <c:v>3.54</c:v>
                </c:pt>
                <c:pt idx="726">
                  <c:v>3.5400000000000005</c:v>
                </c:pt>
                <c:pt idx="727">
                  <c:v>4.3</c:v>
                </c:pt>
                <c:pt idx="728">
                  <c:v>4.0999999999999996</c:v>
                </c:pt>
                <c:pt idx="729">
                  <c:v>3.5</c:v>
                </c:pt>
                <c:pt idx="730">
                  <c:v>3.9</c:v>
                </c:pt>
                <c:pt idx="731">
                  <c:v>4.2</c:v>
                </c:pt>
                <c:pt idx="732">
                  <c:v>3.6</c:v>
                </c:pt>
                <c:pt idx="733">
                  <c:v>4.0999999999999996</c:v>
                </c:pt>
                <c:pt idx="734">
                  <c:v>3.8000000000000003</c:v>
                </c:pt>
                <c:pt idx="735">
                  <c:v>3.7</c:v>
                </c:pt>
                <c:pt idx="736">
                  <c:v>4</c:v>
                </c:pt>
                <c:pt idx="737">
                  <c:v>4.2</c:v>
                </c:pt>
                <c:pt idx="738">
                  <c:v>1</c:v>
                </c:pt>
                <c:pt idx="739">
                  <c:v>3.4</c:v>
                </c:pt>
                <c:pt idx="740">
                  <c:v>3.6666666666666661</c:v>
                </c:pt>
                <c:pt idx="741">
                  <c:v>3.85</c:v>
                </c:pt>
                <c:pt idx="742">
                  <c:v>4.2</c:v>
                </c:pt>
                <c:pt idx="743">
                  <c:v>3.5</c:v>
                </c:pt>
                <c:pt idx="744">
                  <c:v>3.2</c:v>
                </c:pt>
                <c:pt idx="745">
                  <c:v>4.3</c:v>
                </c:pt>
                <c:pt idx="746">
                  <c:v>3.2</c:v>
                </c:pt>
                <c:pt idx="747">
                  <c:v>4.0999999999999996</c:v>
                </c:pt>
                <c:pt idx="748">
                  <c:v>2.4</c:v>
                </c:pt>
                <c:pt idx="749">
                  <c:v>3.9</c:v>
                </c:pt>
                <c:pt idx="750">
                  <c:v>4.3</c:v>
                </c:pt>
                <c:pt idx="751">
                  <c:v>4</c:v>
                </c:pt>
                <c:pt idx="752">
                  <c:v>3.6</c:v>
                </c:pt>
                <c:pt idx="753">
                  <c:v>4.2</c:v>
                </c:pt>
                <c:pt idx="754">
                  <c:v>3.3</c:v>
                </c:pt>
                <c:pt idx="755">
                  <c:v>3.6</c:v>
                </c:pt>
                <c:pt idx="756">
                  <c:v>4.5</c:v>
                </c:pt>
                <c:pt idx="757">
                  <c:v>3.8</c:v>
                </c:pt>
                <c:pt idx="758">
                  <c:v>3.8</c:v>
                </c:pt>
                <c:pt idx="759">
                  <c:v>3.2</c:v>
                </c:pt>
                <c:pt idx="760">
                  <c:v>4.4000000000000004</c:v>
                </c:pt>
                <c:pt idx="761">
                  <c:v>1</c:v>
                </c:pt>
                <c:pt idx="762">
                  <c:v>3.4</c:v>
                </c:pt>
                <c:pt idx="763">
                  <c:v>2.9603773584905655</c:v>
                </c:pt>
                <c:pt idx="764">
                  <c:v>4</c:v>
                </c:pt>
                <c:pt idx="765">
                  <c:v>3.3636363636363642</c:v>
                </c:pt>
                <c:pt idx="766">
                  <c:v>3.3333333333333335</c:v>
                </c:pt>
                <c:pt idx="767">
                  <c:v>3.6</c:v>
                </c:pt>
                <c:pt idx="768">
                  <c:v>4.5999999999999996</c:v>
                </c:pt>
                <c:pt idx="769">
                  <c:v>4.7</c:v>
                </c:pt>
                <c:pt idx="770">
                  <c:v>3.0785714285714287</c:v>
                </c:pt>
                <c:pt idx="771">
                  <c:v>3.7</c:v>
                </c:pt>
                <c:pt idx="772">
                  <c:v>4.7</c:v>
                </c:pt>
                <c:pt idx="773">
                  <c:v>4.2666666666666666</c:v>
                </c:pt>
                <c:pt idx="774">
                  <c:v>4.7</c:v>
                </c:pt>
                <c:pt idx="775">
                  <c:v>3.3833333333333329</c:v>
                </c:pt>
                <c:pt idx="776">
                  <c:v>3.2</c:v>
                </c:pt>
                <c:pt idx="777">
                  <c:v>4</c:v>
                </c:pt>
                <c:pt idx="778">
                  <c:v>4.3</c:v>
                </c:pt>
                <c:pt idx="779">
                  <c:v>3.3730769230769226</c:v>
                </c:pt>
                <c:pt idx="780">
                  <c:v>1.6666666666666667</c:v>
                </c:pt>
                <c:pt idx="781">
                  <c:v>3.5</c:v>
                </c:pt>
                <c:pt idx="782">
                  <c:v>1</c:v>
                </c:pt>
                <c:pt idx="783">
                  <c:v>4.0999999999999996</c:v>
                </c:pt>
                <c:pt idx="784">
                  <c:v>4.0999999999999996</c:v>
                </c:pt>
                <c:pt idx="785">
                  <c:v>3.9</c:v>
                </c:pt>
                <c:pt idx="786">
                  <c:v>2.9</c:v>
                </c:pt>
                <c:pt idx="787">
                  <c:v>1</c:v>
                </c:pt>
                <c:pt idx="788">
                  <c:v>3.9</c:v>
                </c:pt>
                <c:pt idx="789">
                  <c:v>3.5</c:v>
                </c:pt>
                <c:pt idx="790">
                  <c:v>4.0500000000000007</c:v>
                </c:pt>
                <c:pt idx="791">
                  <c:v>4.5999999999999996</c:v>
                </c:pt>
                <c:pt idx="792">
                  <c:v>3.9</c:v>
                </c:pt>
                <c:pt idx="793">
                  <c:v>2.4714285714285715</c:v>
                </c:pt>
                <c:pt idx="794">
                  <c:v>3.7</c:v>
                </c:pt>
                <c:pt idx="795">
                  <c:v>2.25</c:v>
                </c:pt>
                <c:pt idx="796">
                  <c:v>3.4571428571428569</c:v>
                </c:pt>
                <c:pt idx="797">
                  <c:v>4.0999999999999996</c:v>
                </c:pt>
                <c:pt idx="798">
                  <c:v>2.35</c:v>
                </c:pt>
                <c:pt idx="799">
                  <c:v>3.9</c:v>
                </c:pt>
                <c:pt idx="800">
                  <c:v>4.3</c:v>
                </c:pt>
                <c:pt idx="801">
                  <c:v>4.9000000000000004</c:v>
                </c:pt>
                <c:pt idx="802">
                  <c:v>4.0999999999999996</c:v>
                </c:pt>
                <c:pt idx="803">
                  <c:v>4.0999999999999996</c:v>
                </c:pt>
                <c:pt idx="804">
                  <c:v>4.2</c:v>
                </c:pt>
                <c:pt idx="805">
                  <c:v>4.3</c:v>
                </c:pt>
                <c:pt idx="806">
                  <c:v>3.8</c:v>
                </c:pt>
                <c:pt idx="807">
                  <c:v>4.05</c:v>
                </c:pt>
                <c:pt idx="808">
                  <c:v>4.9000000000000004</c:v>
                </c:pt>
                <c:pt idx="809">
                  <c:v>3.66</c:v>
                </c:pt>
                <c:pt idx="810">
                  <c:v>3.55</c:v>
                </c:pt>
                <c:pt idx="811">
                  <c:v>4.2</c:v>
                </c:pt>
                <c:pt idx="812">
                  <c:v>4.2</c:v>
                </c:pt>
                <c:pt idx="813">
                  <c:v>4.9000000000000004</c:v>
                </c:pt>
                <c:pt idx="814">
                  <c:v>4.4000000000000004</c:v>
                </c:pt>
                <c:pt idx="815">
                  <c:v>3.7499999999999996</c:v>
                </c:pt>
                <c:pt idx="816">
                  <c:v>4.0999999999999996</c:v>
                </c:pt>
                <c:pt idx="817">
                  <c:v>4.2</c:v>
                </c:pt>
                <c:pt idx="818">
                  <c:v>4.2</c:v>
                </c:pt>
                <c:pt idx="819">
                  <c:v>4.0999999999999996</c:v>
                </c:pt>
                <c:pt idx="820">
                  <c:v>3.2</c:v>
                </c:pt>
                <c:pt idx="821">
                  <c:v>4.2</c:v>
                </c:pt>
                <c:pt idx="822">
                  <c:v>4.2</c:v>
                </c:pt>
                <c:pt idx="823">
                  <c:v>4.8</c:v>
                </c:pt>
                <c:pt idx="824">
                  <c:v>3.55</c:v>
                </c:pt>
                <c:pt idx="825">
                  <c:v>2.2000000000000002</c:v>
                </c:pt>
                <c:pt idx="826">
                  <c:v>3.7</c:v>
                </c:pt>
                <c:pt idx="827">
                  <c:v>4.5</c:v>
                </c:pt>
                <c:pt idx="828">
                  <c:v>4.0999999999999996</c:v>
                </c:pt>
                <c:pt idx="829">
                  <c:v>4.5999999999999996</c:v>
                </c:pt>
                <c:pt idx="830">
                  <c:v>4.5</c:v>
                </c:pt>
                <c:pt idx="831">
                  <c:v>4.3</c:v>
                </c:pt>
                <c:pt idx="832">
                  <c:v>3</c:v>
                </c:pt>
                <c:pt idx="833">
                  <c:v>2.4783098591549302</c:v>
                </c:pt>
                <c:pt idx="834">
                  <c:v>3.75</c:v>
                </c:pt>
                <c:pt idx="835">
                  <c:v>4</c:v>
                </c:pt>
                <c:pt idx="836">
                  <c:v>3.6500000000000004</c:v>
                </c:pt>
                <c:pt idx="837">
                  <c:v>3.4</c:v>
                </c:pt>
                <c:pt idx="838">
                  <c:v>2.7888888888888892</c:v>
                </c:pt>
                <c:pt idx="839">
                  <c:v>2.6227272727272726</c:v>
                </c:pt>
                <c:pt idx="840">
                  <c:v>2.6</c:v>
                </c:pt>
                <c:pt idx="841">
                  <c:v>4</c:v>
                </c:pt>
                <c:pt idx="842">
                  <c:v>3.4035714285714285</c:v>
                </c:pt>
                <c:pt idx="843">
                  <c:v>3.2</c:v>
                </c:pt>
                <c:pt idx="844">
                  <c:v>3.9</c:v>
                </c:pt>
                <c:pt idx="845">
                  <c:v>3.2</c:v>
                </c:pt>
                <c:pt idx="846">
                  <c:v>2.4536585365853658</c:v>
                </c:pt>
                <c:pt idx="847">
                  <c:v>3.2999999999999994</c:v>
                </c:pt>
                <c:pt idx="848">
                  <c:v>3.3</c:v>
                </c:pt>
                <c:pt idx="849">
                  <c:v>1</c:v>
                </c:pt>
                <c:pt idx="850">
                  <c:v>3.1</c:v>
                </c:pt>
                <c:pt idx="851">
                  <c:v>2.9</c:v>
                </c:pt>
                <c:pt idx="852">
                  <c:v>3.4</c:v>
                </c:pt>
                <c:pt idx="853">
                  <c:v>3.2</c:v>
                </c:pt>
                <c:pt idx="854">
                  <c:v>2.6</c:v>
                </c:pt>
                <c:pt idx="855">
                  <c:v>1</c:v>
                </c:pt>
                <c:pt idx="856">
                  <c:v>2.6</c:v>
                </c:pt>
                <c:pt idx="857">
                  <c:v>3</c:v>
                </c:pt>
                <c:pt idx="858">
                  <c:v>3.7</c:v>
                </c:pt>
                <c:pt idx="859">
                  <c:v>2.6857142857142859</c:v>
                </c:pt>
                <c:pt idx="860">
                  <c:v>3.5</c:v>
                </c:pt>
                <c:pt idx="861">
                  <c:v>4</c:v>
                </c:pt>
                <c:pt idx="862">
                  <c:v>3.3</c:v>
                </c:pt>
                <c:pt idx="863">
                  <c:v>3.3</c:v>
                </c:pt>
                <c:pt idx="864">
                  <c:v>3.5249999999999999</c:v>
                </c:pt>
                <c:pt idx="865">
                  <c:v>2.7</c:v>
                </c:pt>
                <c:pt idx="866">
                  <c:v>3.6</c:v>
                </c:pt>
                <c:pt idx="867">
                  <c:v>3.3</c:v>
                </c:pt>
                <c:pt idx="868">
                  <c:v>1</c:v>
                </c:pt>
                <c:pt idx="869">
                  <c:v>1</c:v>
                </c:pt>
                <c:pt idx="870">
                  <c:v>2.6347826086956525</c:v>
                </c:pt>
                <c:pt idx="871">
                  <c:v>3.1</c:v>
                </c:pt>
                <c:pt idx="872">
                  <c:v>2.4</c:v>
                </c:pt>
                <c:pt idx="873">
                  <c:v>2.9363636363636361</c:v>
                </c:pt>
                <c:pt idx="874">
                  <c:v>2.8</c:v>
                </c:pt>
                <c:pt idx="875">
                  <c:v>2.5</c:v>
                </c:pt>
                <c:pt idx="876">
                  <c:v>2.7</c:v>
                </c:pt>
                <c:pt idx="877">
                  <c:v>2.75</c:v>
                </c:pt>
                <c:pt idx="878">
                  <c:v>4</c:v>
                </c:pt>
                <c:pt idx="879">
                  <c:v>1.4000000000000001</c:v>
                </c:pt>
                <c:pt idx="880">
                  <c:v>2.7</c:v>
                </c:pt>
                <c:pt idx="881">
                  <c:v>3.2</c:v>
                </c:pt>
                <c:pt idx="882">
                  <c:v>3.3</c:v>
                </c:pt>
                <c:pt idx="883">
                  <c:v>2.3000000000000003</c:v>
                </c:pt>
                <c:pt idx="884">
                  <c:v>3.6</c:v>
                </c:pt>
                <c:pt idx="885">
                  <c:v>1</c:v>
                </c:pt>
                <c:pt idx="886">
                  <c:v>3.7</c:v>
                </c:pt>
                <c:pt idx="887">
                  <c:v>2.6</c:v>
                </c:pt>
                <c:pt idx="888">
                  <c:v>3.2</c:v>
                </c:pt>
                <c:pt idx="889">
                  <c:v>2.9</c:v>
                </c:pt>
                <c:pt idx="890">
                  <c:v>1</c:v>
                </c:pt>
                <c:pt idx="891">
                  <c:v>2.6</c:v>
                </c:pt>
                <c:pt idx="892">
                  <c:v>2.15</c:v>
                </c:pt>
                <c:pt idx="893">
                  <c:v>2.9</c:v>
                </c:pt>
                <c:pt idx="894">
                  <c:v>4.4000000000000004</c:v>
                </c:pt>
                <c:pt idx="895">
                  <c:v>2.8</c:v>
                </c:pt>
                <c:pt idx="896">
                  <c:v>3.8000000000000003</c:v>
                </c:pt>
                <c:pt idx="897">
                  <c:v>4.5</c:v>
                </c:pt>
                <c:pt idx="898">
                  <c:v>4.5</c:v>
                </c:pt>
                <c:pt idx="899">
                  <c:v>4.8499999999999996</c:v>
                </c:pt>
                <c:pt idx="900">
                  <c:v>2.9979591836734691</c:v>
                </c:pt>
                <c:pt idx="901">
                  <c:v>4.5999999999999996</c:v>
                </c:pt>
                <c:pt idx="902">
                  <c:v>3.7</c:v>
                </c:pt>
                <c:pt idx="903">
                  <c:v>3.6</c:v>
                </c:pt>
                <c:pt idx="904">
                  <c:v>3.8</c:v>
                </c:pt>
                <c:pt idx="905">
                  <c:v>3.1</c:v>
                </c:pt>
                <c:pt idx="906">
                  <c:v>3.7</c:v>
                </c:pt>
                <c:pt idx="907">
                  <c:v>3.2</c:v>
                </c:pt>
                <c:pt idx="908">
                  <c:v>3.5</c:v>
                </c:pt>
                <c:pt idx="909">
                  <c:v>3.5</c:v>
                </c:pt>
                <c:pt idx="910">
                  <c:v>3.7</c:v>
                </c:pt>
                <c:pt idx="911">
                  <c:v>4.0999999999999996</c:v>
                </c:pt>
                <c:pt idx="912">
                  <c:v>4.0999999999999996</c:v>
                </c:pt>
                <c:pt idx="913">
                  <c:v>3.7</c:v>
                </c:pt>
                <c:pt idx="914">
                  <c:v>2.4</c:v>
                </c:pt>
                <c:pt idx="915">
                  <c:v>3</c:v>
                </c:pt>
                <c:pt idx="916">
                  <c:v>3.7</c:v>
                </c:pt>
                <c:pt idx="917">
                  <c:v>4</c:v>
                </c:pt>
                <c:pt idx="918">
                  <c:v>3.44</c:v>
                </c:pt>
                <c:pt idx="919">
                  <c:v>4.5</c:v>
                </c:pt>
                <c:pt idx="920">
                  <c:v>4.0999999999999996</c:v>
                </c:pt>
                <c:pt idx="921">
                  <c:v>4.1857142857142851</c:v>
                </c:pt>
                <c:pt idx="922">
                  <c:v>4.5999999999999996</c:v>
                </c:pt>
                <c:pt idx="923">
                  <c:v>3.5</c:v>
                </c:pt>
                <c:pt idx="924">
                  <c:v>3.8</c:v>
                </c:pt>
                <c:pt idx="925">
                  <c:v>4.8</c:v>
                </c:pt>
                <c:pt idx="926">
                  <c:v>4.4000000000000004</c:v>
                </c:pt>
                <c:pt idx="927">
                  <c:v>3.8</c:v>
                </c:pt>
                <c:pt idx="928">
                  <c:v>4.3</c:v>
                </c:pt>
                <c:pt idx="929">
                  <c:v>4.166666666666667</c:v>
                </c:pt>
                <c:pt idx="930">
                  <c:v>3.9</c:v>
                </c:pt>
                <c:pt idx="931">
                  <c:v>3.25</c:v>
                </c:pt>
                <c:pt idx="932">
                  <c:v>3.8</c:v>
                </c:pt>
                <c:pt idx="933">
                  <c:v>4.3</c:v>
                </c:pt>
                <c:pt idx="934">
                  <c:v>3.5</c:v>
                </c:pt>
                <c:pt idx="935">
                  <c:v>3.8</c:v>
                </c:pt>
                <c:pt idx="936">
                  <c:v>3.7</c:v>
                </c:pt>
                <c:pt idx="937">
                  <c:v>4.2</c:v>
                </c:pt>
                <c:pt idx="938">
                  <c:v>4.4000000000000004</c:v>
                </c:pt>
                <c:pt idx="939">
                  <c:v>4.5</c:v>
                </c:pt>
                <c:pt idx="940">
                  <c:v>4.3</c:v>
                </c:pt>
                <c:pt idx="941">
                  <c:v>4.7</c:v>
                </c:pt>
                <c:pt idx="942">
                  <c:v>3.8</c:v>
                </c:pt>
                <c:pt idx="943">
                  <c:v>4.2</c:v>
                </c:pt>
                <c:pt idx="944">
                  <c:v>3.6</c:v>
                </c:pt>
                <c:pt idx="945">
                  <c:v>1</c:v>
                </c:pt>
                <c:pt idx="946">
                  <c:v>4.2</c:v>
                </c:pt>
                <c:pt idx="947">
                  <c:v>4.0999999999999996</c:v>
                </c:pt>
                <c:pt idx="948">
                  <c:v>4.3</c:v>
                </c:pt>
                <c:pt idx="949">
                  <c:v>3.8333333333333335</c:v>
                </c:pt>
                <c:pt idx="950">
                  <c:v>3.25</c:v>
                </c:pt>
                <c:pt idx="951">
                  <c:v>3.8</c:v>
                </c:pt>
                <c:pt idx="952">
                  <c:v>3.7</c:v>
                </c:pt>
                <c:pt idx="953">
                  <c:v>4.5</c:v>
                </c:pt>
                <c:pt idx="954">
                  <c:v>4.9000000000000004</c:v>
                </c:pt>
                <c:pt idx="955">
                  <c:v>4.333333333333333</c:v>
                </c:pt>
                <c:pt idx="956">
                  <c:v>2.9133333333333336</c:v>
                </c:pt>
                <c:pt idx="957">
                  <c:v>3.4</c:v>
                </c:pt>
                <c:pt idx="958">
                  <c:v>2.9000000000000004</c:v>
                </c:pt>
                <c:pt idx="959">
                  <c:v>3.8</c:v>
                </c:pt>
                <c:pt idx="960">
                  <c:v>3.4749999999999996</c:v>
                </c:pt>
                <c:pt idx="961">
                  <c:v>4</c:v>
                </c:pt>
                <c:pt idx="962">
                  <c:v>4</c:v>
                </c:pt>
                <c:pt idx="963">
                  <c:v>3.55</c:v>
                </c:pt>
                <c:pt idx="964">
                  <c:v>3.5</c:v>
                </c:pt>
                <c:pt idx="965">
                  <c:v>3.6</c:v>
                </c:pt>
                <c:pt idx="966">
                  <c:v>3.9</c:v>
                </c:pt>
                <c:pt idx="967">
                  <c:v>3.2</c:v>
                </c:pt>
                <c:pt idx="968">
                  <c:v>3.7</c:v>
                </c:pt>
                <c:pt idx="969">
                  <c:v>2.15</c:v>
                </c:pt>
                <c:pt idx="970">
                  <c:v>3.7</c:v>
                </c:pt>
                <c:pt idx="971">
                  <c:v>4.05</c:v>
                </c:pt>
                <c:pt idx="972">
                  <c:v>3.6</c:v>
                </c:pt>
                <c:pt idx="973">
                  <c:v>3.7</c:v>
                </c:pt>
                <c:pt idx="974">
                  <c:v>3.7</c:v>
                </c:pt>
                <c:pt idx="975">
                  <c:v>4</c:v>
                </c:pt>
                <c:pt idx="976">
                  <c:v>3.4</c:v>
                </c:pt>
                <c:pt idx="977">
                  <c:v>3.7</c:v>
                </c:pt>
                <c:pt idx="978">
                  <c:v>3.9</c:v>
                </c:pt>
                <c:pt idx="979">
                  <c:v>4.2</c:v>
                </c:pt>
                <c:pt idx="980">
                  <c:v>2.85</c:v>
                </c:pt>
                <c:pt idx="981">
                  <c:v>4.0999999999999996</c:v>
                </c:pt>
                <c:pt idx="982">
                  <c:v>1</c:v>
                </c:pt>
                <c:pt idx="983">
                  <c:v>4.2</c:v>
                </c:pt>
                <c:pt idx="984">
                  <c:v>3.9</c:v>
                </c:pt>
                <c:pt idx="985">
                  <c:v>3.3</c:v>
                </c:pt>
                <c:pt idx="986">
                  <c:v>3.6999999999999997</c:v>
                </c:pt>
                <c:pt idx="987">
                  <c:v>2.4824324324324332</c:v>
                </c:pt>
                <c:pt idx="988">
                  <c:v>1</c:v>
                </c:pt>
                <c:pt idx="989">
                  <c:v>2.8000000000000003</c:v>
                </c:pt>
                <c:pt idx="990">
                  <c:v>1.7</c:v>
                </c:pt>
                <c:pt idx="991">
                  <c:v>2.9554216867469871</c:v>
                </c:pt>
                <c:pt idx="992">
                  <c:v>3.1666666666666665</c:v>
                </c:pt>
                <c:pt idx="993">
                  <c:v>3.1</c:v>
                </c:pt>
                <c:pt idx="994">
                  <c:v>4.5</c:v>
                </c:pt>
                <c:pt idx="995">
                  <c:v>3</c:v>
                </c:pt>
                <c:pt idx="996">
                  <c:v>3.8</c:v>
                </c:pt>
                <c:pt idx="997">
                  <c:v>3.5999999999999996</c:v>
                </c:pt>
                <c:pt idx="998">
                  <c:v>4.3</c:v>
                </c:pt>
                <c:pt idx="999">
                  <c:v>2.9</c:v>
                </c:pt>
                <c:pt idx="1000">
                  <c:v>4.2499999999999991</c:v>
                </c:pt>
                <c:pt idx="1001">
                  <c:v>4.4000000000000004</c:v>
                </c:pt>
                <c:pt idx="1002">
                  <c:v>4.3</c:v>
                </c:pt>
                <c:pt idx="1003">
                  <c:v>3.8</c:v>
                </c:pt>
                <c:pt idx="1004">
                  <c:v>4.5</c:v>
                </c:pt>
                <c:pt idx="1005">
                  <c:v>3.6</c:v>
                </c:pt>
                <c:pt idx="1006">
                  <c:v>4.8</c:v>
                </c:pt>
                <c:pt idx="1007">
                  <c:v>4.3</c:v>
                </c:pt>
                <c:pt idx="1008">
                  <c:v>3.7</c:v>
                </c:pt>
                <c:pt idx="1009">
                  <c:v>3.8</c:v>
                </c:pt>
                <c:pt idx="1010">
                  <c:v>4.5999999999999996</c:v>
                </c:pt>
                <c:pt idx="1011">
                  <c:v>3.5</c:v>
                </c:pt>
                <c:pt idx="1012">
                  <c:v>4.0999999999999996</c:v>
                </c:pt>
                <c:pt idx="1013">
                  <c:v>4.7333333333333334</c:v>
                </c:pt>
                <c:pt idx="1014">
                  <c:v>4.1500000000000004</c:v>
                </c:pt>
                <c:pt idx="1015">
                  <c:v>4.7</c:v>
                </c:pt>
                <c:pt idx="1016">
                  <c:v>4</c:v>
                </c:pt>
                <c:pt idx="1017">
                  <c:v>3.9</c:v>
                </c:pt>
                <c:pt idx="1018">
                  <c:v>4.4000000000000004</c:v>
                </c:pt>
                <c:pt idx="1019">
                  <c:v>4</c:v>
                </c:pt>
                <c:pt idx="1020">
                  <c:v>4.7</c:v>
                </c:pt>
                <c:pt idx="1021">
                  <c:v>1</c:v>
                </c:pt>
                <c:pt idx="1022">
                  <c:v>4.0999999999999996</c:v>
                </c:pt>
                <c:pt idx="1023">
                  <c:v>3.6</c:v>
                </c:pt>
                <c:pt idx="1024">
                  <c:v>3.7</c:v>
                </c:pt>
                <c:pt idx="1025">
                  <c:v>3.9666666666666668</c:v>
                </c:pt>
                <c:pt idx="1026">
                  <c:v>3.7</c:v>
                </c:pt>
                <c:pt idx="1027">
                  <c:v>4.2333333333333334</c:v>
                </c:pt>
                <c:pt idx="1028">
                  <c:v>4.5</c:v>
                </c:pt>
                <c:pt idx="1029">
                  <c:v>4.8</c:v>
                </c:pt>
                <c:pt idx="1030">
                  <c:v>4.5</c:v>
                </c:pt>
                <c:pt idx="1031">
                  <c:v>3.8</c:v>
                </c:pt>
                <c:pt idx="1032">
                  <c:v>4.0999999999999996</c:v>
                </c:pt>
                <c:pt idx="1033">
                  <c:v>4.2</c:v>
                </c:pt>
                <c:pt idx="1034">
                  <c:v>4.5</c:v>
                </c:pt>
                <c:pt idx="1035">
                  <c:v>4.3</c:v>
                </c:pt>
                <c:pt idx="1036">
                  <c:v>3.731481481481481</c:v>
                </c:pt>
                <c:pt idx="1037">
                  <c:v>4.3</c:v>
                </c:pt>
                <c:pt idx="1038">
                  <c:v>4.8</c:v>
                </c:pt>
                <c:pt idx="1039">
                  <c:v>4.9000000000000004</c:v>
                </c:pt>
                <c:pt idx="1040">
                  <c:v>3.8</c:v>
                </c:pt>
                <c:pt idx="1041">
                  <c:v>4.2</c:v>
                </c:pt>
                <c:pt idx="1042">
                  <c:v>4.3</c:v>
                </c:pt>
                <c:pt idx="1043">
                  <c:v>3.7</c:v>
                </c:pt>
                <c:pt idx="1044">
                  <c:v>1</c:v>
                </c:pt>
                <c:pt idx="1045">
                  <c:v>3.7250000000000005</c:v>
                </c:pt>
                <c:pt idx="1046">
                  <c:v>3.7</c:v>
                </c:pt>
                <c:pt idx="1047">
                  <c:v>4</c:v>
                </c:pt>
                <c:pt idx="1048">
                  <c:v>3.45</c:v>
                </c:pt>
                <c:pt idx="1049">
                  <c:v>3.6833333333333336</c:v>
                </c:pt>
                <c:pt idx="1050">
                  <c:v>1</c:v>
                </c:pt>
                <c:pt idx="1051">
                  <c:v>4.1500000000000004</c:v>
                </c:pt>
                <c:pt idx="1052">
                  <c:v>4.0999999999999996</c:v>
                </c:pt>
                <c:pt idx="1053">
                  <c:v>4.0999999999999996</c:v>
                </c:pt>
                <c:pt idx="1054">
                  <c:v>3.3</c:v>
                </c:pt>
                <c:pt idx="1055">
                  <c:v>4.4749999999999996</c:v>
                </c:pt>
                <c:pt idx="1056">
                  <c:v>3.4</c:v>
                </c:pt>
                <c:pt idx="1057">
                  <c:v>1</c:v>
                </c:pt>
                <c:pt idx="1058">
                  <c:v>3.3</c:v>
                </c:pt>
                <c:pt idx="1059">
                  <c:v>3.7</c:v>
                </c:pt>
                <c:pt idx="1060">
                  <c:v>4.4000000000000004</c:v>
                </c:pt>
                <c:pt idx="1061">
                  <c:v>3.9</c:v>
                </c:pt>
                <c:pt idx="1062">
                  <c:v>4.0999999999999996</c:v>
                </c:pt>
                <c:pt idx="1063">
                  <c:v>3.9</c:v>
                </c:pt>
                <c:pt idx="1064">
                  <c:v>3.9</c:v>
                </c:pt>
                <c:pt idx="1065">
                  <c:v>4.2</c:v>
                </c:pt>
                <c:pt idx="1066">
                  <c:v>3</c:v>
                </c:pt>
                <c:pt idx="1067">
                  <c:v>4.9000000000000004</c:v>
                </c:pt>
                <c:pt idx="1068">
                  <c:v>3.15</c:v>
                </c:pt>
                <c:pt idx="1069">
                  <c:v>4</c:v>
                </c:pt>
                <c:pt idx="1070">
                  <c:v>2.8</c:v>
                </c:pt>
                <c:pt idx="1071">
                  <c:v>3.3</c:v>
                </c:pt>
                <c:pt idx="1072">
                  <c:v>1</c:v>
                </c:pt>
                <c:pt idx="1073">
                  <c:v>4.0999999999999996</c:v>
                </c:pt>
                <c:pt idx="1074">
                  <c:v>3.2</c:v>
                </c:pt>
                <c:pt idx="1075">
                  <c:v>4.5</c:v>
                </c:pt>
                <c:pt idx="1076">
                  <c:v>3.7</c:v>
                </c:pt>
                <c:pt idx="1077">
                  <c:v>3.8</c:v>
                </c:pt>
                <c:pt idx="1078">
                  <c:v>4</c:v>
                </c:pt>
                <c:pt idx="1079">
                  <c:v>3.6</c:v>
                </c:pt>
                <c:pt idx="1080">
                  <c:v>3.6</c:v>
                </c:pt>
                <c:pt idx="1081">
                  <c:v>3.5</c:v>
                </c:pt>
                <c:pt idx="1082">
                  <c:v>3.8</c:v>
                </c:pt>
                <c:pt idx="1083">
                  <c:v>4.0999999999999996</c:v>
                </c:pt>
                <c:pt idx="1084">
                  <c:v>4.1333333333333337</c:v>
                </c:pt>
                <c:pt idx="1085">
                  <c:v>4.0999999999999996</c:v>
                </c:pt>
                <c:pt idx="1086">
                  <c:v>3.5</c:v>
                </c:pt>
                <c:pt idx="1087">
                  <c:v>4.2</c:v>
                </c:pt>
                <c:pt idx="1088">
                  <c:v>3.6</c:v>
                </c:pt>
                <c:pt idx="1089">
                  <c:v>3.8</c:v>
                </c:pt>
                <c:pt idx="1090">
                  <c:v>4</c:v>
                </c:pt>
                <c:pt idx="1091">
                  <c:v>4.4000000000000004</c:v>
                </c:pt>
                <c:pt idx="1092">
                  <c:v>4</c:v>
                </c:pt>
                <c:pt idx="1093">
                  <c:v>3.8</c:v>
                </c:pt>
                <c:pt idx="1094">
                  <c:v>4.2</c:v>
                </c:pt>
                <c:pt idx="1095">
                  <c:v>4.3</c:v>
                </c:pt>
                <c:pt idx="1096">
                  <c:v>2.2000000000000002</c:v>
                </c:pt>
                <c:pt idx="1097">
                  <c:v>3.4</c:v>
                </c:pt>
                <c:pt idx="1098">
                  <c:v>3.75</c:v>
                </c:pt>
                <c:pt idx="1099">
                  <c:v>3.4333333333333336</c:v>
                </c:pt>
                <c:pt idx="1100">
                  <c:v>4</c:v>
                </c:pt>
                <c:pt idx="1101">
                  <c:v>4.0999999999999996</c:v>
                </c:pt>
                <c:pt idx="1102">
                  <c:v>3.7</c:v>
                </c:pt>
                <c:pt idx="1103">
                  <c:v>3.6791666666666658</c:v>
                </c:pt>
                <c:pt idx="1104">
                  <c:v>2.6625000000000001</c:v>
                </c:pt>
                <c:pt idx="1105">
                  <c:v>4.4000000000000004</c:v>
                </c:pt>
                <c:pt idx="1106">
                  <c:v>3.8</c:v>
                </c:pt>
                <c:pt idx="1107">
                  <c:v>2.9305555555555554</c:v>
                </c:pt>
                <c:pt idx="1108">
                  <c:v>3.3</c:v>
                </c:pt>
                <c:pt idx="1109">
                  <c:v>4.2200000000000006</c:v>
                </c:pt>
                <c:pt idx="1110">
                  <c:v>3.7</c:v>
                </c:pt>
                <c:pt idx="1111">
                  <c:v>3.7</c:v>
                </c:pt>
                <c:pt idx="1112">
                  <c:v>4.3</c:v>
                </c:pt>
                <c:pt idx="1113">
                  <c:v>4.4000000000000004</c:v>
                </c:pt>
                <c:pt idx="1114">
                  <c:v>3.9</c:v>
                </c:pt>
                <c:pt idx="1115">
                  <c:v>3.7</c:v>
                </c:pt>
                <c:pt idx="1116">
                  <c:v>3.5941176470588236</c:v>
                </c:pt>
                <c:pt idx="1117">
                  <c:v>3.5</c:v>
                </c:pt>
                <c:pt idx="1118">
                  <c:v>3.85</c:v>
                </c:pt>
                <c:pt idx="1119">
                  <c:v>4</c:v>
                </c:pt>
                <c:pt idx="1120">
                  <c:v>3.4</c:v>
                </c:pt>
                <c:pt idx="1121">
                  <c:v>3.15</c:v>
                </c:pt>
                <c:pt idx="1122">
                  <c:v>3.7</c:v>
                </c:pt>
                <c:pt idx="1123">
                  <c:v>3.3</c:v>
                </c:pt>
                <c:pt idx="1124">
                  <c:v>3.7</c:v>
                </c:pt>
                <c:pt idx="1125">
                  <c:v>4.0999999999999996</c:v>
                </c:pt>
                <c:pt idx="1126">
                  <c:v>3.1</c:v>
                </c:pt>
                <c:pt idx="1127">
                  <c:v>4.0999999999999996</c:v>
                </c:pt>
                <c:pt idx="1128">
                  <c:v>4.2</c:v>
                </c:pt>
                <c:pt idx="1129">
                  <c:v>3.9</c:v>
                </c:pt>
                <c:pt idx="1130">
                  <c:v>3.7250000000000001</c:v>
                </c:pt>
                <c:pt idx="1131">
                  <c:v>4.0444444444444443</c:v>
                </c:pt>
                <c:pt idx="1132">
                  <c:v>3.9</c:v>
                </c:pt>
                <c:pt idx="1133">
                  <c:v>4.4000000000000004</c:v>
                </c:pt>
                <c:pt idx="1134">
                  <c:v>4.0999999999999996</c:v>
                </c:pt>
                <c:pt idx="1135">
                  <c:v>3.8000000000000003</c:v>
                </c:pt>
                <c:pt idx="1136">
                  <c:v>3</c:v>
                </c:pt>
                <c:pt idx="1137">
                  <c:v>3.65</c:v>
                </c:pt>
                <c:pt idx="1138">
                  <c:v>3.9</c:v>
                </c:pt>
                <c:pt idx="1139">
                  <c:v>3.8</c:v>
                </c:pt>
                <c:pt idx="1140">
                  <c:v>1.55</c:v>
                </c:pt>
                <c:pt idx="1141">
                  <c:v>3.5</c:v>
                </c:pt>
                <c:pt idx="1142">
                  <c:v>3</c:v>
                </c:pt>
                <c:pt idx="1143">
                  <c:v>4.3</c:v>
                </c:pt>
                <c:pt idx="1144">
                  <c:v>4</c:v>
                </c:pt>
                <c:pt idx="1145">
                  <c:v>1</c:v>
                </c:pt>
                <c:pt idx="1146">
                  <c:v>4.3499999999999996</c:v>
                </c:pt>
                <c:pt idx="1147">
                  <c:v>2.75</c:v>
                </c:pt>
                <c:pt idx="1148">
                  <c:v>3.1</c:v>
                </c:pt>
                <c:pt idx="1149">
                  <c:v>3.3</c:v>
                </c:pt>
                <c:pt idx="1150">
                  <c:v>4.2</c:v>
                </c:pt>
                <c:pt idx="1151">
                  <c:v>2.9</c:v>
                </c:pt>
                <c:pt idx="1152">
                  <c:v>4.4000000000000004</c:v>
                </c:pt>
                <c:pt idx="1153">
                  <c:v>4.55</c:v>
                </c:pt>
                <c:pt idx="1154">
                  <c:v>4.3000000000000007</c:v>
                </c:pt>
                <c:pt idx="1155">
                  <c:v>4.4000000000000004</c:v>
                </c:pt>
                <c:pt idx="1156">
                  <c:v>4.3249999999999993</c:v>
                </c:pt>
                <c:pt idx="1157">
                  <c:v>4.4000000000000004</c:v>
                </c:pt>
                <c:pt idx="1158">
                  <c:v>3.1</c:v>
                </c:pt>
                <c:pt idx="1159">
                  <c:v>3.75</c:v>
                </c:pt>
                <c:pt idx="1160">
                  <c:v>3.7</c:v>
                </c:pt>
                <c:pt idx="1161">
                  <c:v>4</c:v>
                </c:pt>
                <c:pt idx="1162">
                  <c:v>2.6</c:v>
                </c:pt>
                <c:pt idx="1163">
                  <c:v>3.5</c:v>
                </c:pt>
                <c:pt idx="1164">
                  <c:v>4.3</c:v>
                </c:pt>
                <c:pt idx="1165">
                  <c:v>4.2</c:v>
                </c:pt>
                <c:pt idx="1166">
                  <c:v>3.7166666666666668</c:v>
                </c:pt>
                <c:pt idx="1167">
                  <c:v>3.9</c:v>
                </c:pt>
                <c:pt idx="1168">
                  <c:v>3</c:v>
                </c:pt>
                <c:pt idx="1169">
                  <c:v>3.6</c:v>
                </c:pt>
                <c:pt idx="1170">
                  <c:v>4.3</c:v>
                </c:pt>
                <c:pt idx="1171">
                  <c:v>4</c:v>
                </c:pt>
                <c:pt idx="1172">
                  <c:v>3.2</c:v>
                </c:pt>
                <c:pt idx="1173">
                  <c:v>4.4000000000000004</c:v>
                </c:pt>
                <c:pt idx="1174">
                  <c:v>4.0999999999999996</c:v>
                </c:pt>
                <c:pt idx="1175">
                  <c:v>3.5222222222222221</c:v>
                </c:pt>
                <c:pt idx="1176">
                  <c:v>3.7666666666666662</c:v>
                </c:pt>
                <c:pt idx="1177">
                  <c:v>4</c:v>
                </c:pt>
                <c:pt idx="1178">
                  <c:v>1.8333333333333333</c:v>
                </c:pt>
                <c:pt idx="1179">
                  <c:v>3.2</c:v>
                </c:pt>
                <c:pt idx="1180">
                  <c:v>2.4</c:v>
                </c:pt>
                <c:pt idx="1181">
                  <c:v>4.3</c:v>
                </c:pt>
                <c:pt idx="1182">
                  <c:v>3.5</c:v>
                </c:pt>
                <c:pt idx="1183">
                  <c:v>3.8666666666666667</c:v>
                </c:pt>
                <c:pt idx="1184">
                  <c:v>3.4</c:v>
                </c:pt>
                <c:pt idx="1185">
                  <c:v>1</c:v>
                </c:pt>
                <c:pt idx="1186">
                  <c:v>2.7333333333333329</c:v>
                </c:pt>
                <c:pt idx="1187">
                  <c:v>3.1</c:v>
                </c:pt>
                <c:pt idx="1188">
                  <c:v>2.2000000000000002</c:v>
                </c:pt>
                <c:pt idx="1189">
                  <c:v>1</c:v>
                </c:pt>
                <c:pt idx="1190">
                  <c:v>3.5333333333333332</c:v>
                </c:pt>
                <c:pt idx="1191">
                  <c:v>4.2</c:v>
                </c:pt>
                <c:pt idx="1192">
                  <c:v>4.4000000000000004</c:v>
                </c:pt>
                <c:pt idx="1193">
                  <c:v>3.5</c:v>
                </c:pt>
                <c:pt idx="1194">
                  <c:v>3.6</c:v>
                </c:pt>
                <c:pt idx="1195">
                  <c:v>4</c:v>
                </c:pt>
                <c:pt idx="1196">
                  <c:v>3.5</c:v>
                </c:pt>
                <c:pt idx="1197">
                  <c:v>3.2750000000000004</c:v>
                </c:pt>
                <c:pt idx="1198">
                  <c:v>3.6500000000000004</c:v>
                </c:pt>
                <c:pt idx="1199">
                  <c:v>4.5999999999999996</c:v>
                </c:pt>
                <c:pt idx="1200">
                  <c:v>4.2</c:v>
                </c:pt>
                <c:pt idx="1201">
                  <c:v>4.3</c:v>
                </c:pt>
                <c:pt idx="1202">
                  <c:v>4.2</c:v>
                </c:pt>
                <c:pt idx="1203">
                  <c:v>3.7</c:v>
                </c:pt>
                <c:pt idx="1204">
                  <c:v>3.5</c:v>
                </c:pt>
                <c:pt idx="1205">
                  <c:v>3.1</c:v>
                </c:pt>
                <c:pt idx="1206">
                  <c:v>3.8</c:v>
                </c:pt>
                <c:pt idx="1207">
                  <c:v>4.333333333333333</c:v>
                </c:pt>
                <c:pt idx="1208">
                  <c:v>4.3</c:v>
                </c:pt>
                <c:pt idx="1209">
                  <c:v>3.55</c:v>
                </c:pt>
                <c:pt idx="1210">
                  <c:v>4.1500000000000004</c:v>
                </c:pt>
                <c:pt idx="1211">
                  <c:v>3.9</c:v>
                </c:pt>
                <c:pt idx="1212">
                  <c:v>4.0999999999999996</c:v>
                </c:pt>
                <c:pt idx="1213">
                  <c:v>3.5</c:v>
                </c:pt>
                <c:pt idx="1214">
                  <c:v>4.4000000000000004</c:v>
                </c:pt>
                <c:pt idx="1215">
                  <c:v>4</c:v>
                </c:pt>
                <c:pt idx="1216">
                  <c:v>4.2</c:v>
                </c:pt>
                <c:pt idx="1217">
                  <c:v>3.691666666666666</c:v>
                </c:pt>
                <c:pt idx="1218">
                  <c:v>4.2</c:v>
                </c:pt>
                <c:pt idx="1219">
                  <c:v>4.9000000000000004</c:v>
                </c:pt>
                <c:pt idx="1220">
                  <c:v>4.1999999999999993</c:v>
                </c:pt>
                <c:pt idx="1221">
                  <c:v>4.5</c:v>
                </c:pt>
                <c:pt idx="1222">
                  <c:v>4.7</c:v>
                </c:pt>
                <c:pt idx="1223">
                  <c:v>3.8666666666666671</c:v>
                </c:pt>
                <c:pt idx="1224">
                  <c:v>4.3</c:v>
                </c:pt>
                <c:pt idx="1225">
                  <c:v>2.0499999999999998</c:v>
                </c:pt>
                <c:pt idx="1226">
                  <c:v>3.9</c:v>
                </c:pt>
                <c:pt idx="1227">
                  <c:v>3.4</c:v>
                </c:pt>
                <c:pt idx="1228">
                  <c:v>3.6</c:v>
                </c:pt>
                <c:pt idx="1229">
                  <c:v>3.3</c:v>
                </c:pt>
                <c:pt idx="1230">
                  <c:v>3.1</c:v>
                </c:pt>
                <c:pt idx="1231">
                  <c:v>3.7</c:v>
                </c:pt>
                <c:pt idx="1232">
                  <c:v>3.4</c:v>
                </c:pt>
                <c:pt idx="1233">
                  <c:v>4.2</c:v>
                </c:pt>
                <c:pt idx="1234">
                  <c:v>4.2</c:v>
                </c:pt>
                <c:pt idx="1235">
                  <c:v>4.0999999999999996</c:v>
                </c:pt>
                <c:pt idx="1236">
                  <c:v>3.9</c:v>
                </c:pt>
                <c:pt idx="1237">
                  <c:v>4.5</c:v>
                </c:pt>
                <c:pt idx="1238">
                  <c:v>4.2</c:v>
                </c:pt>
                <c:pt idx="1239">
                  <c:v>3.4000000000000004</c:v>
                </c:pt>
                <c:pt idx="1240">
                  <c:v>2.1056338028169015</c:v>
                </c:pt>
                <c:pt idx="1241">
                  <c:v>1.7</c:v>
                </c:pt>
                <c:pt idx="1242">
                  <c:v>1</c:v>
                </c:pt>
                <c:pt idx="1243">
                  <c:v>2.8</c:v>
                </c:pt>
                <c:pt idx="1244">
                  <c:v>3</c:v>
                </c:pt>
                <c:pt idx="1245">
                  <c:v>3.4</c:v>
                </c:pt>
                <c:pt idx="1246">
                  <c:v>1.5999999999999999</c:v>
                </c:pt>
                <c:pt idx="1247">
                  <c:v>3.8</c:v>
                </c:pt>
                <c:pt idx="1248">
                  <c:v>1.6428571428571428</c:v>
                </c:pt>
                <c:pt idx="1249">
                  <c:v>2.35</c:v>
                </c:pt>
                <c:pt idx="1250">
                  <c:v>2.9</c:v>
                </c:pt>
                <c:pt idx="1251">
                  <c:v>2.75</c:v>
                </c:pt>
                <c:pt idx="1252">
                  <c:v>3.7</c:v>
                </c:pt>
                <c:pt idx="1253">
                  <c:v>3.2</c:v>
                </c:pt>
                <c:pt idx="1254">
                  <c:v>3.3</c:v>
                </c:pt>
                <c:pt idx="1255">
                  <c:v>2.7</c:v>
                </c:pt>
                <c:pt idx="1256">
                  <c:v>3</c:v>
                </c:pt>
                <c:pt idx="1257">
                  <c:v>1</c:v>
                </c:pt>
                <c:pt idx="1258">
                  <c:v>3.8</c:v>
                </c:pt>
                <c:pt idx="1259">
                  <c:v>2.8666666666666667</c:v>
                </c:pt>
                <c:pt idx="1260">
                  <c:v>3.3</c:v>
                </c:pt>
                <c:pt idx="1261">
                  <c:v>1</c:v>
                </c:pt>
                <c:pt idx="1262">
                  <c:v>2.9</c:v>
                </c:pt>
                <c:pt idx="1263">
                  <c:v>3.3</c:v>
                </c:pt>
                <c:pt idx="1264">
                  <c:v>1</c:v>
                </c:pt>
                <c:pt idx="1265">
                  <c:v>2.9</c:v>
                </c:pt>
                <c:pt idx="1266">
                  <c:v>1.8333333333333333</c:v>
                </c:pt>
                <c:pt idx="1267">
                  <c:v>2.2896551724137937</c:v>
                </c:pt>
                <c:pt idx="1268">
                  <c:v>2.95</c:v>
                </c:pt>
                <c:pt idx="1269">
                  <c:v>1.9</c:v>
                </c:pt>
                <c:pt idx="1270">
                  <c:v>1.9500000000000002</c:v>
                </c:pt>
                <c:pt idx="1271">
                  <c:v>1</c:v>
                </c:pt>
                <c:pt idx="1272">
                  <c:v>2.7</c:v>
                </c:pt>
                <c:pt idx="1273">
                  <c:v>3.2</c:v>
                </c:pt>
                <c:pt idx="1274">
                  <c:v>2.7</c:v>
                </c:pt>
                <c:pt idx="1275">
                  <c:v>2.9000000000000004</c:v>
                </c:pt>
                <c:pt idx="1276">
                  <c:v>4.4000000000000004</c:v>
                </c:pt>
                <c:pt idx="1277">
                  <c:v>4.3454545454545448</c:v>
                </c:pt>
                <c:pt idx="1278">
                  <c:v>3.9</c:v>
                </c:pt>
                <c:pt idx="1279">
                  <c:v>4.3499999999999996</c:v>
                </c:pt>
                <c:pt idx="1280">
                  <c:v>2.098058252427184</c:v>
                </c:pt>
                <c:pt idx="1281">
                  <c:v>2.8</c:v>
                </c:pt>
                <c:pt idx="1282">
                  <c:v>2.7875000000000001</c:v>
                </c:pt>
                <c:pt idx="1283">
                  <c:v>2.0166666666666671</c:v>
                </c:pt>
                <c:pt idx="1284">
                  <c:v>3.6</c:v>
                </c:pt>
                <c:pt idx="1285">
                  <c:v>3.35</c:v>
                </c:pt>
                <c:pt idx="1286">
                  <c:v>3.1</c:v>
                </c:pt>
                <c:pt idx="1287">
                  <c:v>1.94</c:v>
                </c:pt>
                <c:pt idx="1288">
                  <c:v>2.4</c:v>
                </c:pt>
                <c:pt idx="1289">
                  <c:v>4.0999999999999996</c:v>
                </c:pt>
                <c:pt idx="1290">
                  <c:v>3.3</c:v>
                </c:pt>
                <c:pt idx="1291">
                  <c:v>4.9000000000000004</c:v>
                </c:pt>
                <c:pt idx="1292">
                  <c:v>3.1</c:v>
                </c:pt>
                <c:pt idx="1293">
                  <c:v>2.4583333333333339</c:v>
                </c:pt>
                <c:pt idx="1294">
                  <c:v>2.7</c:v>
                </c:pt>
                <c:pt idx="1295">
                  <c:v>3.0944444444444441</c:v>
                </c:pt>
                <c:pt idx="1296">
                  <c:v>3.9</c:v>
                </c:pt>
                <c:pt idx="1297">
                  <c:v>3.8</c:v>
                </c:pt>
                <c:pt idx="1298">
                  <c:v>4.4000000000000004</c:v>
                </c:pt>
                <c:pt idx="1299">
                  <c:v>3.6</c:v>
                </c:pt>
                <c:pt idx="1300">
                  <c:v>3.1</c:v>
                </c:pt>
                <c:pt idx="1301">
                  <c:v>3.4</c:v>
                </c:pt>
                <c:pt idx="1302">
                  <c:v>3</c:v>
                </c:pt>
                <c:pt idx="1303">
                  <c:v>2</c:v>
                </c:pt>
                <c:pt idx="1304">
                  <c:v>1</c:v>
                </c:pt>
                <c:pt idx="1305">
                  <c:v>3.6</c:v>
                </c:pt>
                <c:pt idx="1306">
                  <c:v>4.5999999999999996</c:v>
                </c:pt>
                <c:pt idx="1307">
                  <c:v>2.35</c:v>
                </c:pt>
                <c:pt idx="1308">
                  <c:v>3.5</c:v>
                </c:pt>
                <c:pt idx="1309">
                  <c:v>3</c:v>
                </c:pt>
                <c:pt idx="1310">
                  <c:v>1</c:v>
                </c:pt>
                <c:pt idx="1311">
                  <c:v>2.1466880341880334</c:v>
                </c:pt>
                <c:pt idx="1312">
                  <c:v>2.6</c:v>
                </c:pt>
                <c:pt idx="1313">
                  <c:v>4.3</c:v>
                </c:pt>
                <c:pt idx="1314">
                  <c:v>4.7</c:v>
                </c:pt>
                <c:pt idx="1315">
                  <c:v>4.0999999999999996</c:v>
                </c:pt>
                <c:pt idx="1316">
                  <c:v>2.8</c:v>
                </c:pt>
                <c:pt idx="1317">
                  <c:v>4.0999999999999996</c:v>
                </c:pt>
                <c:pt idx="1318">
                  <c:v>3.7</c:v>
                </c:pt>
                <c:pt idx="1319">
                  <c:v>4.2</c:v>
                </c:pt>
                <c:pt idx="1320">
                  <c:v>3.4750000000000001</c:v>
                </c:pt>
                <c:pt idx="1321">
                  <c:v>3.95</c:v>
                </c:pt>
                <c:pt idx="1322">
                  <c:v>4</c:v>
                </c:pt>
                <c:pt idx="1323">
                  <c:v>1</c:v>
                </c:pt>
                <c:pt idx="1324">
                  <c:v>2.5249999999999999</c:v>
                </c:pt>
                <c:pt idx="1325">
                  <c:v>2.7</c:v>
                </c:pt>
                <c:pt idx="1326">
                  <c:v>2.5866666666666669</c:v>
                </c:pt>
                <c:pt idx="1327">
                  <c:v>3</c:v>
                </c:pt>
                <c:pt idx="1328">
                  <c:v>3.66</c:v>
                </c:pt>
                <c:pt idx="1329">
                  <c:v>2.6</c:v>
                </c:pt>
                <c:pt idx="1330">
                  <c:v>2.7</c:v>
                </c:pt>
                <c:pt idx="1331">
                  <c:v>3.3</c:v>
                </c:pt>
                <c:pt idx="1332">
                  <c:v>3.4</c:v>
                </c:pt>
                <c:pt idx="1333">
                  <c:v>3.8</c:v>
                </c:pt>
                <c:pt idx="1334">
                  <c:v>2.6448140900195698</c:v>
                </c:pt>
                <c:pt idx="1335">
                  <c:v>3.8</c:v>
                </c:pt>
                <c:pt idx="1336">
                  <c:v>2.2000000000000002</c:v>
                </c:pt>
                <c:pt idx="1337">
                  <c:v>2.7</c:v>
                </c:pt>
                <c:pt idx="1338">
                  <c:v>3.6333333333333333</c:v>
                </c:pt>
                <c:pt idx="1339">
                  <c:v>3.1446153846153848</c:v>
                </c:pt>
                <c:pt idx="1340">
                  <c:v>3.8</c:v>
                </c:pt>
                <c:pt idx="1341">
                  <c:v>3.5749999999999997</c:v>
                </c:pt>
                <c:pt idx="1342">
                  <c:v>3.8</c:v>
                </c:pt>
                <c:pt idx="1343">
                  <c:v>3.6083333333333338</c:v>
                </c:pt>
                <c:pt idx="1344">
                  <c:v>3.4</c:v>
                </c:pt>
                <c:pt idx="1345">
                  <c:v>3.4</c:v>
                </c:pt>
                <c:pt idx="1346">
                  <c:v>3.5</c:v>
                </c:pt>
                <c:pt idx="1347">
                  <c:v>3.7</c:v>
                </c:pt>
                <c:pt idx="1348">
                  <c:v>2.2000000000000002</c:v>
                </c:pt>
                <c:pt idx="1349">
                  <c:v>3.7</c:v>
                </c:pt>
                <c:pt idx="1350">
                  <c:v>4.5</c:v>
                </c:pt>
                <c:pt idx="1351">
                  <c:v>3.4</c:v>
                </c:pt>
                <c:pt idx="1352">
                  <c:v>3.4</c:v>
                </c:pt>
                <c:pt idx="1353">
                  <c:v>2.8235294117647061</c:v>
                </c:pt>
                <c:pt idx="1354">
                  <c:v>3.9</c:v>
                </c:pt>
                <c:pt idx="1355">
                  <c:v>2.9</c:v>
                </c:pt>
                <c:pt idx="1356">
                  <c:v>2.9</c:v>
                </c:pt>
                <c:pt idx="1357">
                  <c:v>2.9</c:v>
                </c:pt>
                <c:pt idx="1358">
                  <c:v>3.1500000000000004</c:v>
                </c:pt>
                <c:pt idx="1359">
                  <c:v>3.3</c:v>
                </c:pt>
                <c:pt idx="1360">
                  <c:v>3.2499999999999996</c:v>
                </c:pt>
                <c:pt idx="1361">
                  <c:v>4.2</c:v>
                </c:pt>
                <c:pt idx="1362">
                  <c:v>3.5124999999999993</c:v>
                </c:pt>
                <c:pt idx="1363">
                  <c:v>2.9000000000000004</c:v>
                </c:pt>
                <c:pt idx="1364">
                  <c:v>3.4</c:v>
                </c:pt>
                <c:pt idx="1365">
                  <c:v>4</c:v>
                </c:pt>
                <c:pt idx="1366">
                  <c:v>3.6</c:v>
                </c:pt>
                <c:pt idx="1367">
                  <c:v>4</c:v>
                </c:pt>
                <c:pt idx="1368">
                  <c:v>4</c:v>
                </c:pt>
                <c:pt idx="1369">
                  <c:v>4.3</c:v>
                </c:pt>
                <c:pt idx="1370">
                  <c:v>1</c:v>
                </c:pt>
                <c:pt idx="1371">
                  <c:v>1</c:v>
                </c:pt>
                <c:pt idx="1372">
                  <c:v>4.5999999999999996</c:v>
                </c:pt>
                <c:pt idx="1373">
                  <c:v>3.9</c:v>
                </c:pt>
                <c:pt idx="1374">
                  <c:v>3.8</c:v>
                </c:pt>
                <c:pt idx="1375">
                  <c:v>4.4000000000000004</c:v>
                </c:pt>
                <c:pt idx="1376">
                  <c:v>4.4000000000000004</c:v>
                </c:pt>
                <c:pt idx="1377">
                  <c:v>2.5</c:v>
                </c:pt>
                <c:pt idx="1378">
                  <c:v>2.8685714285714283</c:v>
                </c:pt>
                <c:pt idx="1379">
                  <c:v>3.5</c:v>
                </c:pt>
                <c:pt idx="1380">
                  <c:v>2.5499999999999998</c:v>
                </c:pt>
                <c:pt idx="1381">
                  <c:v>3.8</c:v>
                </c:pt>
                <c:pt idx="1382">
                  <c:v>3.1</c:v>
                </c:pt>
                <c:pt idx="1383">
                  <c:v>3.05</c:v>
                </c:pt>
                <c:pt idx="1384">
                  <c:v>3.4</c:v>
                </c:pt>
                <c:pt idx="1385">
                  <c:v>3.5</c:v>
                </c:pt>
                <c:pt idx="1386">
                  <c:v>2.320588235294117</c:v>
                </c:pt>
                <c:pt idx="1387">
                  <c:v>2.9</c:v>
                </c:pt>
                <c:pt idx="1388">
                  <c:v>3.7</c:v>
                </c:pt>
                <c:pt idx="1389">
                  <c:v>2.8899999999999997</c:v>
                </c:pt>
                <c:pt idx="1390">
                  <c:v>3.9</c:v>
                </c:pt>
                <c:pt idx="1391">
                  <c:v>3.04</c:v>
                </c:pt>
                <c:pt idx="1392">
                  <c:v>3.65</c:v>
                </c:pt>
                <c:pt idx="1393">
                  <c:v>3.4</c:v>
                </c:pt>
                <c:pt idx="1394">
                  <c:v>2.4</c:v>
                </c:pt>
                <c:pt idx="1395">
                  <c:v>2.4</c:v>
                </c:pt>
                <c:pt idx="1396">
                  <c:v>3.15</c:v>
                </c:pt>
                <c:pt idx="1397">
                  <c:v>2.5</c:v>
                </c:pt>
                <c:pt idx="1398">
                  <c:v>3.4</c:v>
                </c:pt>
                <c:pt idx="1399">
                  <c:v>3.5800000000000005</c:v>
                </c:pt>
                <c:pt idx="1400">
                  <c:v>3.6</c:v>
                </c:pt>
                <c:pt idx="1401">
                  <c:v>3.5</c:v>
                </c:pt>
                <c:pt idx="1402">
                  <c:v>3.9</c:v>
                </c:pt>
                <c:pt idx="1403">
                  <c:v>1</c:v>
                </c:pt>
                <c:pt idx="1404">
                  <c:v>3.2</c:v>
                </c:pt>
                <c:pt idx="1405">
                  <c:v>3.8</c:v>
                </c:pt>
                <c:pt idx="1406">
                  <c:v>3.3357142857142863</c:v>
                </c:pt>
                <c:pt idx="1407">
                  <c:v>3.7375000000000003</c:v>
                </c:pt>
                <c:pt idx="1408">
                  <c:v>3.6</c:v>
                </c:pt>
                <c:pt idx="1409">
                  <c:v>3.9</c:v>
                </c:pt>
                <c:pt idx="1410">
                  <c:v>4.5</c:v>
                </c:pt>
                <c:pt idx="1411">
                  <c:v>2.8888888888888893</c:v>
                </c:pt>
                <c:pt idx="1412">
                  <c:v>2.7</c:v>
                </c:pt>
                <c:pt idx="1413">
                  <c:v>3.8333333333333335</c:v>
                </c:pt>
                <c:pt idx="1414">
                  <c:v>3.7</c:v>
                </c:pt>
                <c:pt idx="1415">
                  <c:v>4.3</c:v>
                </c:pt>
                <c:pt idx="1416">
                  <c:v>3.8</c:v>
                </c:pt>
                <c:pt idx="1417">
                  <c:v>3.9</c:v>
                </c:pt>
                <c:pt idx="1418">
                  <c:v>2.6</c:v>
                </c:pt>
                <c:pt idx="1419">
                  <c:v>4.3</c:v>
                </c:pt>
                <c:pt idx="1420">
                  <c:v>3.7</c:v>
                </c:pt>
                <c:pt idx="1421">
                  <c:v>3.5</c:v>
                </c:pt>
                <c:pt idx="1422">
                  <c:v>4.2</c:v>
                </c:pt>
                <c:pt idx="1423">
                  <c:v>4.3</c:v>
                </c:pt>
                <c:pt idx="1424">
                  <c:v>3.1666666666666665</c:v>
                </c:pt>
                <c:pt idx="1425">
                  <c:v>3.75</c:v>
                </c:pt>
                <c:pt idx="1426">
                  <c:v>4.25</c:v>
                </c:pt>
                <c:pt idx="1427">
                  <c:v>3.5333333333333332</c:v>
                </c:pt>
                <c:pt idx="1428">
                  <c:v>4</c:v>
                </c:pt>
                <c:pt idx="1429">
                  <c:v>4</c:v>
                </c:pt>
                <c:pt idx="1430">
                  <c:v>3.8</c:v>
                </c:pt>
                <c:pt idx="1431">
                  <c:v>3.4</c:v>
                </c:pt>
                <c:pt idx="1432">
                  <c:v>3.5</c:v>
                </c:pt>
                <c:pt idx="1433">
                  <c:v>3.9499999999999997</c:v>
                </c:pt>
                <c:pt idx="1434">
                  <c:v>3</c:v>
                </c:pt>
                <c:pt idx="1435">
                  <c:v>4.0333333333333332</c:v>
                </c:pt>
                <c:pt idx="1436">
                  <c:v>3.6</c:v>
                </c:pt>
                <c:pt idx="1437">
                  <c:v>1</c:v>
                </c:pt>
                <c:pt idx="1438">
                  <c:v>4.2</c:v>
                </c:pt>
                <c:pt idx="1439">
                  <c:v>3.5</c:v>
                </c:pt>
                <c:pt idx="1440">
                  <c:v>3.62</c:v>
                </c:pt>
                <c:pt idx="1441">
                  <c:v>3.7</c:v>
                </c:pt>
                <c:pt idx="1442">
                  <c:v>3.75</c:v>
                </c:pt>
                <c:pt idx="1443">
                  <c:v>3.4</c:v>
                </c:pt>
                <c:pt idx="1444">
                  <c:v>3.9</c:v>
                </c:pt>
                <c:pt idx="1445">
                  <c:v>3.9</c:v>
                </c:pt>
                <c:pt idx="1446">
                  <c:v>4.4599999999999991</c:v>
                </c:pt>
                <c:pt idx="1447">
                  <c:v>3.8</c:v>
                </c:pt>
                <c:pt idx="1448">
                  <c:v>3.6</c:v>
                </c:pt>
                <c:pt idx="1449">
                  <c:v>2.6648648648648643</c:v>
                </c:pt>
                <c:pt idx="1450">
                  <c:v>3</c:v>
                </c:pt>
                <c:pt idx="1451">
                  <c:v>3.1</c:v>
                </c:pt>
                <c:pt idx="1452">
                  <c:v>2.9</c:v>
                </c:pt>
                <c:pt idx="1453">
                  <c:v>2.8888888888888893</c:v>
                </c:pt>
                <c:pt idx="1454">
                  <c:v>3.8</c:v>
                </c:pt>
                <c:pt idx="1455">
                  <c:v>2.9</c:v>
                </c:pt>
                <c:pt idx="1456">
                  <c:v>2.9</c:v>
                </c:pt>
                <c:pt idx="1457">
                  <c:v>2.7</c:v>
                </c:pt>
                <c:pt idx="1458">
                  <c:v>3.2</c:v>
                </c:pt>
                <c:pt idx="1459">
                  <c:v>3.4</c:v>
                </c:pt>
                <c:pt idx="1460">
                  <c:v>4.0333333333333332</c:v>
                </c:pt>
                <c:pt idx="1461">
                  <c:v>3.8</c:v>
                </c:pt>
                <c:pt idx="1462">
                  <c:v>1</c:v>
                </c:pt>
                <c:pt idx="1463">
                  <c:v>3.3333333333333335</c:v>
                </c:pt>
                <c:pt idx="1464">
                  <c:v>2.5999999999999996</c:v>
                </c:pt>
                <c:pt idx="1465">
                  <c:v>3.7</c:v>
                </c:pt>
                <c:pt idx="1466">
                  <c:v>2</c:v>
                </c:pt>
                <c:pt idx="1467">
                  <c:v>3.8</c:v>
                </c:pt>
                <c:pt idx="1468">
                  <c:v>3.8</c:v>
                </c:pt>
                <c:pt idx="1469">
                  <c:v>3.2</c:v>
                </c:pt>
                <c:pt idx="1470">
                  <c:v>3.1</c:v>
                </c:pt>
                <c:pt idx="1471">
                  <c:v>3.3</c:v>
                </c:pt>
                <c:pt idx="1472">
                  <c:v>4</c:v>
                </c:pt>
                <c:pt idx="1473">
                  <c:v>1</c:v>
                </c:pt>
                <c:pt idx="1474">
                  <c:v>3.9333333333333331</c:v>
                </c:pt>
                <c:pt idx="1475">
                  <c:v>4.4000000000000004</c:v>
                </c:pt>
                <c:pt idx="1476">
                  <c:v>4.0999999999999996</c:v>
                </c:pt>
                <c:pt idx="1477">
                  <c:v>3.0333333333333332</c:v>
                </c:pt>
                <c:pt idx="1478">
                  <c:v>4.4000000000000004</c:v>
                </c:pt>
                <c:pt idx="1479">
                  <c:v>3.8</c:v>
                </c:pt>
                <c:pt idx="1480">
                  <c:v>4.25</c:v>
                </c:pt>
                <c:pt idx="1481">
                  <c:v>3.4</c:v>
                </c:pt>
                <c:pt idx="1482">
                  <c:v>2.8714285714285714</c:v>
                </c:pt>
                <c:pt idx="1483">
                  <c:v>4.2</c:v>
                </c:pt>
                <c:pt idx="1484">
                  <c:v>3.3</c:v>
                </c:pt>
                <c:pt idx="1485">
                  <c:v>3.35</c:v>
                </c:pt>
                <c:pt idx="1486">
                  <c:v>3.9</c:v>
                </c:pt>
                <c:pt idx="1487">
                  <c:v>2.7</c:v>
                </c:pt>
                <c:pt idx="1488">
                  <c:v>3.8</c:v>
                </c:pt>
                <c:pt idx="1489">
                  <c:v>3.9</c:v>
                </c:pt>
                <c:pt idx="1490">
                  <c:v>4.4000000000000004</c:v>
                </c:pt>
                <c:pt idx="1491">
                  <c:v>4.3</c:v>
                </c:pt>
                <c:pt idx="1492">
                  <c:v>3.2</c:v>
                </c:pt>
                <c:pt idx="1493">
                  <c:v>3.9</c:v>
                </c:pt>
                <c:pt idx="1494">
                  <c:v>2.6</c:v>
                </c:pt>
                <c:pt idx="1495">
                  <c:v>4.2</c:v>
                </c:pt>
                <c:pt idx="1496">
                  <c:v>3.9</c:v>
                </c:pt>
                <c:pt idx="1497">
                  <c:v>4</c:v>
                </c:pt>
                <c:pt idx="1498">
                  <c:v>1</c:v>
                </c:pt>
                <c:pt idx="1499">
                  <c:v>3.7</c:v>
                </c:pt>
                <c:pt idx="1500">
                  <c:v>4</c:v>
                </c:pt>
                <c:pt idx="1501">
                  <c:v>3.8333333333333335</c:v>
                </c:pt>
                <c:pt idx="1502">
                  <c:v>4.5999999999999996</c:v>
                </c:pt>
                <c:pt idx="1503">
                  <c:v>4.4000000000000004</c:v>
                </c:pt>
                <c:pt idx="1504">
                  <c:v>3.9</c:v>
                </c:pt>
                <c:pt idx="1505">
                  <c:v>4.3</c:v>
                </c:pt>
                <c:pt idx="1506">
                  <c:v>3.6</c:v>
                </c:pt>
                <c:pt idx="1507">
                  <c:v>3.4000000000000004</c:v>
                </c:pt>
                <c:pt idx="1508">
                  <c:v>3.8</c:v>
                </c:pt>
                <c:pt idx="1509">
                  <c:v>3.9</c:v>
                </c:pt>
                <c:pt idx="1510">
                  <c:v>4.3</c:v>
                </c:pt>
                <c:pt idx="1511">
                  <c:v>3.9</c:v>
                </c:pt>
                <c:pt idx="1512">
                  <c:v>4.2</c:v>
                </c:pt>
                <c:pt idx="1513">
                  <c:v>2.0499999999999998</c:v>
                </c:pt>
                <c:pt idx="1514">
                  <c:v>1</c:v>
                </c:pt>
                <c:pt idx="1515">
                  <c:v>3.8</c:v>
                </c:pt>
                <c:pt idx="1516">
                  <c:v>2.4</c:v>
                </c:pt>
                <c:pt idx="1517">
                  <c:v>2.7</c:v>
                </c:pt>
                <c:pt idx="1518">
                  <c:v>2.6</c:v>
                </c:pt>
                <c:pt idx="1519">
                  <c:v>3.0083832335329341</c:v>
                </c:pt>
                <c:pt idx="1520">
                  <c:v>1</c:v>
                </c:pt>
                <c:pt idx="1521">
                  <c:v>3.9</c:v>
                </c:pt>
                <c:pt idx="1522">
                  <c:v>2.1</c:v>
                </c:pt>
                <c:pt idx="1523">
                  <c:v>3.5750000000000002</c:v>
                </c:pt>
                <c:pt idx="1524">
                  <c:v>3.5</c:v>
                </c:pt>
                <c:pt idx="1525">
                  <c:v>2.736040609137055</c:v>
                </c:pt>
                <c:pt idx="1526">
                  <c:v>3.7</c:v>
                </c:pt>
                <c:pt idx="1527">
                  <c:v>3.7666666666666671</c:v>
                </c:pt>
                <c:pt idx="1528">
                  <c:v>2.8</c:v>
                </c:pt>
                <c:pt idx="1529">
                  <c:v>2.7124999999999999</c:v>
                </c:pt>
                <c:pt idx="1530">
                  <c:v>3.55</c:v>
                </c:pt>
                <c:pt idx="1531">
                  <c:v>3.7</c:v>
                </c:pt>
                <c:pt idx="1532">
                  <c:v>2.9</c:v>
                </c:pt>
                <c:pt idx="1533">
                  <c:v>3.1999999999999997</c:v>
                </c:pt>
                <c:pt idx="1534">
                  <c:v>3.7600000000000002</c:v>
                </c:pt>
                <c:pt idx="1535">
                  <c:v>2.1</c:v>
                </c:pt>
                <c:pt idx="1536">
                  <c:v>3.7</c:v>
                </c:pt>
                <c:pt idx="1537">
                  <c:v>2.9</c:v>
                </c:pt>
                <c:pt idx="1538">
                  <c:v>3.3</c:v>
                </c:pt>
                <c:pt idx="1539">
                  <c:v>3.3</c:v>
                </c:pt>
                <c:pt idx="1540">
                  <c:v>3.5</c:v>
                </c:pt>
                <c:pt idx="1541">
                  <c:v>3.5</c:v>
                </c:pt>
                <c:pt idx="1542">
                  <c:v>3.8</c:v>
                </c:pt>
                <c:pt idx="1543">
                  <c:v>4</c:v>
                </c:pt>
                <c:pt idx="1544">
                  <c:v>4.0999999999999996</c:v>
                </c:pt>
                <c:pt idx="1545">
                  <c:v>1</c:v>
                </c:pt>
                <c:pt idx="1546">
                  <c:v>1</c:v>
                </c:pt>
                <c:pt idx="1547">
                  <c:v>2.5499999999999998</c:v>
                </c:pt>
                <c:pt idx="1548">
                  <c:v>2.15</c:v>
                </c:pt>
                <c:pt idx="1549">
                  <c:v>3.1</c:v>
                </c:pt>
                <c:pt idx="1550">
                  <c:v>3.6</c:v>
                </c:pt>
                <c:pt idx="1551">
                  <c:v>4.2</c:v>
                </c:pt>
                <c:pt idx="1552">
                  <c:v>2.8499999999999996</c:v>
                </c:pt>
                <c:pt idx="1553">
                  <c:v>4</c:v>
                </c:pt>
                <c:pt idx="1554">
                  <c:v>1</c:v>
                </c:pt>
                <c:pt idx="1555">
                  <c:v>1</c:v>
                </c:pt>
                <c:pt idx="1556">
                  <c:v>3.3</c:v>
                </c:pt>
                <c:pt idx="1557">
                  <c:v>3.4</c:v>
                </c:pt>
                <c:pt idx="1558">
                  <c:v>3.8</c:v>
                </c:pt>
                <c:pt idx="1559">
                  <c:v>2.0399999999999996</c:v>
                </c:pt>
                <c:pt idx="1560">
                  <c:v>3.6</c:v>
                </c:pt>
                <c:pt idx="1561">
                  <c:v>1</c:v>
                </c:pt>
                <c:pt idx="1562">
                  <c:v>1</c:v>
                </c:pt>
                <c:pt idx="1563">
                  <c:v>4.5</c:v>
                </c:pt>
                <c:pt idx="1564">
                  <c:v>2.3130434782608695</c:v>
                </c:pt>
                <c:pt idx="1565">
                  <c:v>2.6923076923076925</c:v>
                </c:pt>
                <c:pt idx="1566">
                  <c:v>1</c:v>
                </c:pt>
                <c:pt idx="1567">
                  <c:v>3.0999999999999996</c:v>
                </c:pt>
                <c:pt idx="1568">
                  <c:v>1</c:v>
                </c:pt>
                <c:pt idx="1569">
                  <c:v>2.7000000000000006</c:v>
                </c:pt>
                <c:pt idx="1570">
                  <c:v>3.1</c:v>
                </c:pt>
                <c:pt idx="1571">
                  <c:v>2.4</c:v>
                </c:pt>
                <c:pt idx="1572">
                  <c:v>3.05</c:v>
                </c:pt>
                <c:pt idx="1573">
                  <c:v>2.6</c:v>
                </c:pt>
                <c:pt idx="1574">
                  <c:v>2.4</c:v>
                </c:pt>
                <c:pt idx="1575">
                  <c:v>3.5285714285714289</c:v>
                </c:pt>
                <c:pt idx="1576">
                  <c:v>3.0999999999999996</c:v>
                </c:pt>
                <c:pt idx="1577">
                  <c:v>3</c:v>
                </c:pt>
                <c:pt idx="1578">
                  <c:v>2.8777777777777778</c:v>
                </c:pt>
                <c:pt idx="1579">
                  <c:v>3.2374999999999994</c:v>
                </c:pt>
                <c:pt idx="1580">
                  <c:v>3.2</c:v>
                </c:pt>
                <c:pt idx="1581">
                  <c:v>2.8</c:v>
                </c:pt>
                <c:pt idx="1582">
                  <c:v>3.4</c:v>
                </c:pt>
                <c:pt idx="1583">
                  <c:v>2.85</c:v>
                </c:pt>
                <c:pt idx="1584">
                  <c:v>3.4</c:v>
                </c:pt>
                <c:pt idx="1585">
                  <c:v>1</c:v>
                </c:pt>
                <c:pt idx="1586">
                  <c:v>3.3</c:v>
                </c:pt>
                <c:pt idx="1587">
                  <c:v>1</c:v>
                </c:pt>
                <c:pt idx="1588">
                  <c:v>2.9333333333333336</c:v>
                </c:pt>
                <c:pt idx="1589">
                  <c:v>2.8333333333333335</c:v>
                </c:pt>
                <c:pt idx="1590">
                  <c:v>4.25</c:v>
                </c:pt>
                <c:pt idx="1591">
                  <c:v>2.1</c:v>
                </c:pt>
                <c:pt idx="1592">
                  <c:v>2.5</c:v>
                </c:pt>
                <c:pt idx="1593">
                  <c:v>3.1749999999999998</c:v>
                </c:pt>
                <c:pt idx="1594">
                  <c:v>3.9</c:v>
                </c:pt>
                <c:pt idx="1595">
                  <c:v>2.877272727272727</c:v>
                </c:pt>
                <c:pt idx="1596">
                  <c:v>3.8</c:v>
                </c:pt>
                <c:pt idx="1597">
                  <c:v>3.2</c:v>
                </c:pt>
                <c:pt idx="1598">
                  <c:v>2.5</c:v>
                </c:pt>
                <c:pt idx="1599">
                  <c:v>3.6</c:v>
                </c:pt>
                <c:pt idx="1600">
                  <c:v>2.4333333333333331</c:v>
                </c:pt>
                <c:pt idx="1601">
                  <c:v>3</c:v>
                </c:pt>
                <c:pt idx="1602">
                  <c:v>2.1800000000000002</c:v>
                </c:pt>
                <c:pt idx="1603">
                  <c:v>3.5</c:v>
                </c:pt>
                <c:pt idx="1604">
                  <c:v>2.8</c:v>
                </c:pt>
                <c:pt idx="1605">
                  <c:v>3.3</c:v>
                </c:pt>
                <c:pt idx="1606">
                  <c:v>3.95</c:v>
                </c:pt>
                <c:pt idx="1607">
                  <c:v>3.5</c:v>
                </c:pt>
                <c:pt idx="1608">
                  <c:v>3.7</c:v>
                </c:pt>
                <c:pt idx="1609">
                  <c:v>3.25</c:v>
                </c:pt>
                <c:pt idx="1610">
                  <c:v>4</c:v>
                </c:pt>
                <c:pt idx="1611">
                  <c:v>4</c:v>
                </c:pt>
                <c:pt idx="1612">
                  <c:v>4.0999999999999996</c:v>
                </c:pt>
                <c:pt idx="1613">
                  <c:v>3.9</c:v>
                </c:pt>
                <c:pt idx="1614">
                  <c:v>3.9</c:v>
                </c:pt>
                <c:pt idx="1615">
                  <c:v>4.2</c:v>
                </c:pt>
                <c:pt idx="1616">
                  <c:v>3.95</c:v>
                </c:pt>
                <c:pt idx="1617">
                  <c:v>4.0666666666666664</c:v>
                </c:pt>
                <c:pt idx="1618">
                  <c:v>4.2</c:v>
                </c:pt>
                <c:pt idx="1619">
                  <c:v>3.4</c:v>
                </c:pt>
                <c:pt idx="1620">
                  <c:v>4</c:v>
                </c:pt>
                <c:pt idx="1621">
                  <c:v>4.5999999999999996</c:v>
                </c:pt>
                <c:pt idx="1622">
                  <c:v>3.6</c:v>
                </c:pt>
                <c:pt idx="1623">
                  <c:v>2.566037735849056</c:v>
                </c:pt>
                <c:pt idx="1624">
                  <c:v>4.0333333333333332</c:v>
                </c:pt>
                <c:pt idx="1625">
                  <c:v>3.7</c:v>
                </c:pt>
                <c:pt idx="1626">
                  <c:v>1</c:v>
                </c:pt>
                <c:pt idx="1627">
                  <c:v>4.4999999999999991</c:v>
                </c:pt>
                <c:pt idx="1628">
                  <c:v>3.7</c:v>
                </c:pt>
                <c:pt idx="1629">
                  <c:v>3.3</c:v>
                </c:pt>
                <c:pt idx="1630">
                  <c:v>3.1</c:v>
                </c:pt>
                <c:pt idx="1631">
                  <c:v>2.7664122137404581</c:v>
                </c:pt>
                <c:pt idx="1632">
                  <c:v>1</c:v>
                </c:pt>
                <c:pt idx="1633">
                  <c:v>3.4</c:v>
                </c:pt>
                <c:pt idx="1634">
                  <c:v>3.7</c:v>
                </c:pt>
                <c:pt idx="1635">
                  <c:v>1</c:v>
                </c:pt>
                <c:pt idx="1636">
                  <c:v>3.668421052631579</c:v>
                </c:pt>
                <c:pt idx="1637">
                  <c:v>4.3</c:v>
                </c:pt>
                <c:pt idx="1638">
                  <c:v>3.9</c:v>
                </c:pt>
                <c:pt idx="1639">
                  <c:v>3.6</c:v>
                </c:pt>
                <c:pt idx="1640">
                  <c:v>4</c:v>
                </c:pt>
                <c:pt idx="1641">
                  <c:v>3.5</c:v>
                </c:pt>
                <c:pt idx="1642">
                  <c:v>3.4</c:v>
                </c:pt>
                <c:pt idx="1643">
                  <c:v>3.4</c:v>
                </c:pt>
                <c:pt idx="1644">
                  <c:v>4.1399999999999997</c:v>
                </c:pt>
                <c:pt idx="1645">
                  <c:v>3.8</c:v>
                </c:pt>
                <c:pt idx="1646">
                  <c:v>4</c:v>
                </c:pt>
                <c:pt idx="1647">
                  <c:v>3.125</c:v>
                </c:pt>
                <c:pt idx="1648">
                  <c:v>4</c:v>
                </c:pt>
                <c:pt idx="1649">
                  <c:v>4.4000000000000004</c:v>
                </c:pt>
                <c:pt idx="1650">
                  <c:v>3.3499999999999996</c:v>
                </c:pt>
                <c:pt idx="1651">
                  <c:v>3.6</c:v>
                </c:pt>
                <c:pt idx="1652">
                  <c:v>3.4</c:v>
                </c:pt>
                <c:pt idx="1653">
                  <c:v>4.5999999999999996</c:v>
                </c:pt>
                <c:pt idx="1654">
                  <c:v>1</c:v>
                </c:pt>
                <c:pt idx="1655">
                  <c:v>2.2204545454545452</c:v>
                </c:pt>
                <c:pt idx="1656">
                  <c:v>2.2999999999999998</c:v>
                </c:pt>
                <c:pt idx="1657">
                  <c:v>1.5333333333333332</c:v>
                </c:pt>
                <c:pt idx="1658">
                  <c:v>1</c:v>
                </c:pt>
                <c:pt idx="1659">
                  <c:v>3.7</c:v>
                </c:pt>
                <c:pt idx="1660">
                  <c:v>2.8571428571428572</c:v>
                </c:pt>
                <c:pt idx="1661">
                  <c:v>1</c:v>
                </c:pt>
                <c:pt idx="1662">
                  <c:v>3.85</c:v>
                </c:pt>
                <c:pt idx="1663">
                  <c:v>4.2</c:v>
                </c:pt>
                <c:pt idx="1664">
                  <c:v>4.2</c:v>
                </c:pt>
                <c:pt idx="1665">
                  <c:v>4.0999999999999996</c:v>
                </c:pt>
                <c:pt idx="1666">
                  <c:v>3.1</c:v>
                </c:pt>
                <c:pt idx="1667">
                  <c:v>4.0999999999999996</c:v>
                </c:pt>
                <c:pt idx="1668">
                  <c:v>4.6500000000000004</c:v>
                </c:pt>
                <c:pt idx="1669">
                  <c:v>4.5</c:v>
                </c:pt>
                <c:pt idx="1670">
                  <c:v>3.6</c:v>
                </c:pt>
                <c:pt idx="1671">
                  <c:v>4.7</c:v>
                </c:pt>
                <c:pt idx="1672">
                  <c:v>4.1142857142857139</c:v>
                </c:pt>
                <c:pt idx="1673">
                  <c:v>3.8</c:v>
                </c:pt>
                <c:pt idx="1674">
                  <c:v>3.6</c:v>
                </c:pt>
                <c:pt idx="1675">
                  <c:v>4.7</c:v>
                </c:pt>
                <c:pt idx="1676">
                  <c:v>4.4000000000000004</c:v>
                </c:pt>
                <c:pt idx="1677">
                  <c:v>3.8</c:v>
                </c:pt>
                <c:pt idx="1678">
                  <c:v>4</c:v>
                </c:pt>
                <c:pt idx="1679">
                  <c:v>3.9</c:v>
                </c:pt>
                <c:pt idx="1680">
                  <c:v>4.2</c:v>
                </c:pt>
                <c:pt idx="1681">
                  <c:v>3.7</c:v>
                </c:pt>
                <c:pt idx="1682">
                  <c:v>3.9</c:v>
                </c:pt>
                <c:pt idx="1683">
                  <c:v>4</c:v>
                </c:pt>
                <c:pt idx="1684">
                  <c:v>3.7</c:v>
                </c:pt>
                <c:pt idx="1685">
                  <c:v>4.7</c:v>
                </c:pt>
                <c:pt idx="1686">
                  <c:v>3.8</c:v>
                </c:pt>
                <c:pt idx="1687">
                  <c:v>4.2</c:v>
                </c:pt>
                <c:pt idx="1688">
                  <c:v>4.5999999999999996</c:v>
                </c:pt>
                <c:pt idx="1689">
                  <c:v>3.95</c:v>
                </c:pt>
                <c:pt idx="1690">
                  <c:v>4.4000000000000004</c:v>
                </c:pt>
                <c:pt idx="1691">
                  <c:v>4.4499999999999993</c:v>
                </c:pt>
                <c:pt idx="1692">
                  <c:v>3.7</c:v>
                </c:pt>
                <c:pt idx="1693">
                  <c:v>1</c:v>
                </c:pt>
                <c:pt idx="1694">
                  <c:v>3.9</c:v>
                </c:pt>
                <c:pt idx="1695">
                  <c:v>4.2</c:v>
                </c:pt>
                <c:pt idx="1696">
                  <c:v>3.9</c:v>
                </c:pt>
                <c:pt idx="1697">
                  <c:v>4</c:v>
                </c:pt>
                <c:pt idx="1698">
                  <c:v>4.2</c:v>
                </c:pt>
                <c:pt idx="1699">
                  <c:v>4.1500000000000004</c:v>
                </c:pt>
                <c:pt idx="1700">
                  <c:v>3.8</c:v>
                </c:pt>
                <c:pt idx="1701">
                  <c:v>3.7</c:v>
                </c:pt>
                <c:pt idx="1702">
                  <c:v>3.1</c:v>
                </c:pt>
                <c:pt idx="1703">
                  <c:v>3</c:v>
                </c:pt>
                <c:pt idx="1704">
                  <c:v>3.5</c:v>
                </c:pt>
                <c:pt idx="1705">
                  <c:v>2.6473214285714284</c:v>
                </c:pt>
                <c:pt idx="1706">
                  <c:v>4.2</c:v>
                </c:pt>
                <c:pt idx="1707">
                  <c:v>2.1666666666666665</c:v>
                </c:pt>
                <c:pt idx="1708">
                  <c:v>3.5</c:v>
                </c:pt>
                <c:pt idx="1709">
                  <c:v>3.9</c:v>
                </c:pt>
                <c:pt idx="1710">
                  <c:v>3.4</c:v>
                </c:pt>
                <c:pt idx="1711">
                  <c:v>2.632352941176471</c:v>
                </c:pt>
                <c:pt idx="1712">
                  <c:v>1</c:v>
                </c:pt>
                <c:pt idx="1713">
                  <c:v>4.0999999999999996</c:v>
                </c:pt>
                <c:pt idx="1714">
                  <c:v>1.6333333333333335</c:v>
                </c:pt>
                <c:pt idx="1715">
                  <c:v>2.8</c:v>
                </c:pt>
                <c:pt idx="1716">
                  <c:v>1</c:v>
                </c:pt>
                <c:pt idx="1717">
                  <c:v>1</c:v>
                </c:pt>
                <c:pt idx="1718">
                  <c:v>2.6749999999999998</c:v>
                </c:pt>
                <c:pt idx="1719">
                  <c:v>3.3</c:v>
                </c:pt>
                <c:pt idx="1720">
                  <c:v>4.0999999999999996</c:v>
                </c:pt>
                <c:pt idx="1721">
                  <c:v>3.7</c:v>
                </c:pt>
                <c:pt idx="1722">
                  <c:v>3.0111111111111111</c:v>
                </c:pt>
                <c:pt idx="1723">
                  <c:v>1.95</c:v>
                </c:pt>
                <c:pt idx="1724">
                  <c:v>1</c:v>
                </c:pt>
                <c:pt idx="1725">
                  <c:v>3.1</c:v>
                </c:pt>
                <c:pt idx="1726">
                  <c:v>3.5999999999999996</c:v>
                </c:pt>
                <c:pt idx="1727">
                  <c:v>1</c:v>
                </c:pt>
                <c:pt idx="1728">
                  <c:v>3.0421052631578949</c:v>
                </c:pt>
                <c:pt idx="1729">
                  <c:v>2.9595238095238097</c:v>
                </c:pt>
                <c:pt idx="1730">
                  <c:v>3.5</c:v>
                </c:pt>
                <c:pt idx="1731">
                  <c:v>3.3499999999999996</c:v>
                </c:pt>
                <c:pt idx="1732">
                  <c:v>3.5</c:v>
                </c:pt>
                <c:pt idx="1733">
                  <c:v>3.1</c:v>
                </c:pt>
                <c:pt idx="1734">
                  <c:v>2.8</c:v>
                </c:pt>
                <c:pt idx="1735">
                  <c:v>2.8</c:v>
                </c:pt>
                <c:pt idx="1736">
                  <c:v>3</c:v>
                </c:pt>
                <c:pt idx="1737">
                  <c:v>3.5</c:v>
                </c:pt>
                <c:pt idx="1738">
                  <c:v>1</c:v>
                </c:pt>
                <c:pt idx="1739">
                  <c:v>4</c:v>
                </c:pt>
                <c:pt idx="1740">
                  <c:v>1</c:v>
                </c:pt>
                <c:pt idx="1741">
                  <c:v>1</c:v>
                </c:pt>
                <c:pt idx="1742">
                  <c:v>3</c:v>
                </c:pt>
                <c:pt idx="1743">
                  <c:v>2.25</c:v>
                </c:pt>
                <c:pt idx="1744">
                  <c:v>3.9749999999999996</c:v>
                </c:pt>
                <c:pt idx="1745">
                  <c:v>3.6</c:v>
                </c:pt>
                <c:pt idx="1746">
                  <c:v>4.3</c:v>
                </c:pt>
                <c:pt idx="1747">
                  <c:v>4.0666666666666673</c:v>
                </c:pt>
                <c:pt idx="1748">
                  <c:v>4</c:v>
                </c:pt>
                <c:pt idx="1749">
                  <c:v>4.1857142857142859</c:v>
                </c:pt>
                <c:pt idx="1750">
                  <c:v>3.8</c:v>
                </c:pt>
                <c:pt idx="1751">
                  <c:v>4.4000000000000004</c:v>
                </c:pt>
                <c:pt idx="1752">
                  <c:v>4.2</c:v>
                </c:pt>
                <c:pt idx="1753">
                  <c:v>4.4000000000000004</c:v>
                </c:pt>
                <c:pt idx="1754">
                  <c:v>3.5</c:v>
                </c:pt>
                <c:pt idx="1755">
                  <c:v>2.5241610738255038</c:v>
                </c:pt>
                <c:pt idx="1756">
                  <c:v>2.9</c:v>
                </c:pt>
                <c:pt idx="1757">
                  <c:v>3.5</c:v>
                </c:pt>
                <c:pt idx="1758">
                  <c:v>4.4000000000000004</c:v>
                </c:pt>
                <c:pt idx="1759">
                  <c:v>4</c:v>
                </c:pt>
                <c:pt idx="1760">
                  <c:v>1.3833333333333335</c:v>
                </c:pt>
                <c:pt idx="1761">
                  <c:v>3.3</c:v>
                </c:pt>
                <c:pt idx="1762">
                  <c:v>2.2999999999999998</c:v>
                </c:pt>
                <c:pt idx="1763">
                  <c:v>3.4</c:v>
                </c:pt>
                <c:pt idx="1764">
                  <c:v>3.9</c:v>
                </c:pt>
                <c:pt idx="1765">
                  <c:v>3.9</c:v>
                </c:pt>
                <c:pt idx="1766">
                  <c:v>2.8666666666666671</c:v>
                </c:pt>
                <c:pt idx="1767">
                  <c:v>1.822222222222222</c:v>
                </c:pt>
                <c:pt idx="1768">
                  <c:v>3.1</c:v>
                </c:pt>
                <c:pt idx="1769">
                  <c:v>3.7</c:v>
                </c:pt>
                <c:pt idx="1770">
                  <c:v>3.8</c:v>
                </c:pt>
                <c:pt idx="1771">
                  <c:v>2.3555555555555556</c:v>
                </c:pt>
                <c:pt idx="1772">
                  <c:v>1</c:v>
                </c:pt>
                <c:pt idx="1773">
                  <c:v>2.5</c:v>
                </c:pt>
                <c:pt idx="1774">
                  <c:v>3.3</c:v>
                </c:pt>
                <c:pt idx="1775">
                  <c:v>2.875</c:v>
                </c:pt>
                <c:pt idx="1776">
                  <c:v>3.9</c:v>
                </c:pt>
                <c:pt idx="1777">
                  <c:v>3.3</c:v>
                </c:pt>
                <c:pt idx="1778">
                  <c:v>2.9</c:v>
                </c:pt>
                <c:pt idx="1779">
                  <c:v>3.1</c:v>
                </c:pt>
                <c:pt idx="1780">
                  <c:v>3.8</c:v>
                </c:pt>
                <c:pt idx="1781">
                  <c:v>3.4666666666666668</c:v>
                </c:pt>
                <c:pt idx="1782">
                  <c:v>3.4666666666666663</c:v>
                </c:pt>
                <c:pt idx="1783">
                  <c:v>2.7</c:v>
                </c:pt>
                <c:pt idx="1784">
                  <c:v>2.6399999999999997</c:v>
                </c:pt>
                <c:pt idx="1785">
                  <c:v>4.9000000000000004</c:v>
                </c:pt>
                <c:pt idx="1786">
                  <c:v>3.9000000000000004</c:v>
                </c:pt>
                <c:pt idx="1787">
                  <c:v>3.6333333333333333</c:v>
                </c:pt>
                <c:pt idx="1788">
                  <c:v>4.2</c:v>
                </c:pt>
                <c:pt idx="1789">
                  <c:v>3.8</c:v>
                </c:pt>
                <c:pt idx="1790">
                  <c:v>4</c:v>
                </c:pt>
                <c:pt idx="1791">
                  <c:v>4.5</c:v>
                </c:pt>
                <c:pt idx="1792">
                  <c:v>4</c:v>
                </c:pt>
                <c:pt idx="1793">
                  <c:v>4.6500000000000004</c:v>
                </c:pt>
                <c:pt idx="1794">
                  <c:v>4.4000000000000004</c:v>
                </c:pt>
                <c:pt idx="1795">
                  <c:v>1.4000000000000001</c:v>
                </c:pt>
                <c:pt idx="1796">
                  <c:v>1</c:v>
                </c:pt>
                <c:pt idx="1797">
                  <c:v>4.0999999999999996</c:v>
                </c:pt>
                <c:pt idx="1798">
                  <c:v>2.2749999999999999</c:v>
                </c:pt>
                <c:pt idx="1799">
                  <c:v>3.5</c:v>
                </c:pt>
                <c:pt idx="1800">
                  <c:v>4</c:v>
                </c:pt>
                <c:pt idx="1801">
                  <c:v>4.0999999999999996</c:v>
                </c:pt>
                <c:pt idx="1802">
                  <c:v>4.05</c:v>
                </c:pt>
                <c:pt idx="1803">
                  <c:v>3.4666666666666668</c:v>
                </c:pt>
                <c:pt idx="1804">
                  <c:v>3.8</c:v>
                </c:pt>
                <c:pt idx="1805">
                  <c:v>3.8</c:v>
                </c:pt>
                <c:pt idx="1806">
                  <c:v>3.7</c:v>
                </c:pt>
                <c:pt idx="1807">
                  <c:v>3.9</c:v>
                </c:pt>
                <c:pt idx="1808">
                  <c:v>3.1</c:v>
                </c:pt>
                <c:pt idx="1809">
                  <c:v>4.5</c:v>
                </c:pt>
                <c:pt idx="1810">
                  <c:v>3.6</c:v>
                </c:pt>
                <c:pt idx="1811">
                  <c:v>4.4000000000000004</c:v>
                </c:pt>
                <c:pt idx="1812">
                  <c:v>1</c:v>
                </c:pt>
                <c:pt idx="1813">
                  <c:v>2.4692307692307693</c:v>
                </c:pt>
                <c:pt idx="1814">
                  <c:v>1</c:v>
                </c:pt>
                <c:pt idx="1815">
                  <c:v>2.6</c:v>
                </c:pt>
                <c:pt idx="1816">
                  <c:v>3.6500000000000004</c:v>
                </c:pt>
                <c:pt idx="1817">
                  <c:v>1</c:v>
                </c:pt>
                <c:pt idx="1818">
                  <c:v>1</c:v>
                </c:pt>
                <c:pt idx="1819">
                  <c:v>3.4</c:v>
                </c:pt>
                <c:pt idx="1820">
                  <c:v>4.3</c:v>
                </c:pt>
                <c:pt idx="1821">
                  <c:v>4.3</c:v>
                </c:pt>
                <c:pt idx="1822">
                  <c:v>1</c:v>
                </c:pt>
                <c:pt idx="1823">
                  <c:v>4.3</c:v>
                </c:pt>
                <c:pt idx="1824">
                  <c:v>4.05</c:v>
                </c:pt>
                <c:pt idx="1825">
                  <c:v>4.3</c:v>
                </c:pt>
                <c:pt idx="1826">
                  <c:v>4.2</c:v>
                </c:pt>
                <c:pt idx="1827">
                  <c:v>3.2</c:v>
                </c:pt>
                <c:pt idx="1828">
                  <c:v>4.9000000000000004</c:v>
                </c:pt>
                <c:pt idx="1829">
                  <c:v>4.4000000000000004</c:v>
                </c:pt>
                <c:pt idx="1830">
                  <c:v>4.2</c:v>
                </c:pt>
              </c:numCache>
            </c:numRef>
          </c:yVal>
          <c:smooth val="0"/>
          <c:extLst>
            <c:ext xmlns:c16="http://schemas.microsoft.com/office/drawing/2014/chart" uri="{C3380CC4-5D6E-409C-BE32-E72D297353CC}">
              <c16:uniqueId val="{00000003-361A-4DC6-8A52-94FE215FF40F}"/>
            </c:ext>
          </c:extLst>
        </c:ser>
        <c:dLbls>
          <c:showLegendKey val="0"/>
          <c:showVal val="0"/>
          <c:showCatName val="0"/>
          <c:showSerName val="0"/>
          <c:showPercent val="0"/>
          <c:showBubbleSize val="0"/>
        </c:dLbls>
        <c:axId val="818209567"/>
        <c:axId val="1292324575"/>
      </c:scatterChart>
      <c:valAx>
        <c:axId val="818209567"/>
        <c:scaling>
          <c:orientation val="minMax"/>
        </c:scaling>
        <c:delete val="0"/>
        <c:axPos val="b"/>
        <c:majorGridlines>
          <c:spPr>
            <a:ln w="9525" cap="flat" cmpd="sng" algn="ctr">
              <a:solidFill>
                <a:schemeClr val="dk1">
                  <a:lumMod val="65000"/>
                  <a:lumOff val="35000"/>
                  <a:alpha val="75000"/>
                </a:schemeClr>
              </a:solidFill>
              <a:round/>
            </a:ln>
            <a:effectLst/>
          </c:spPr>
        </c:majorGridlines>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crossAx val="1292324575"/>
        <c:crosses val="autoZero"/>
        <c:crossBetween val="midCat"/>
      </c:valAx>
      <c:valAx>
        <c:axId val="1292324575"/>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crossAx val="8182095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Century Gothic" panose="020B0502020202020204" pitchFamily="34" charset="0"/>
                <a:ea typeface="+mn-ea"/>
                <a:cs typeface="+mn-cs"/>
              </a:defRPr>
            </a:pPr>
            <a:r>
              <a:rPr lang="en-IN" sz="1000">
                <a:solidFill>
                  <a:schemeClr val="bg1"/>
                </a:solidFill>
              </a:rPr>
              <a:t>Countrywise</a:t>
            </a:r>
            <a:r>
              <a:rPr lang="en-IN" sz="1000" baseline="0">
                <a:solidFill>
                  <a:schemeClr val="bg1"/>
                </a:solidFill>
              </a:rPr>
              <a:t> number of restaurants along with price range</a:t>
            </a:r>
            <a:endParaRPr lang="en-IN" sz="1000">
              <a:solidFill>
                <a:schemeClr val="bg1"/>
              </a:solidFill>
            </a:endParaRPr>
          </a:p>
        </c:rich>
      </c:tx>
      <c:layout>
        <c:manualLayout>
          <c:xMode val="edge"/>
          <c:yMode val="edge"/>
          <c:x val="0.10747975211283585"/>
          <c:y val="1.5576320166723044E-2"/>
        </c:manualLayout>
      </c:layout>
      <c:overlay val="0"/>
      <c:spPr>
        <a:noFill/>
        <a:ln>
          <a:noFill/>
        </a:ln>
        <a:effectLst/>
      </c:spPr>
      <c:txPr>
        <a:bodyPr rot="0" spcFirstLastPara="1" vertOverflow="ellipsis" vert="horz" wrap="square" anchor="ctr" anchorCtr="1"/>
        <a:lstStyle/>
        <a:p>
          <a:pPr>
            <a:defRPr sz="1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Century Gothic" panose="020B0502020202020204" pitchFamily="34" charset="0"/>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495306319342046"/>
          <c:y val="0.14001370225581911"/>
          <c:w val="0.7667359487995058"/>
          <c:h val="0.44463991840461203"/>
        </c:manualLayout>
      </c:layout>
      <c:barChart>
        <c:barDir val="col"/>
        <c:grouping val="stacked"/>
        <c:varyColors val="0"/>
        <c:ser>
          <c:idx val="0"/>
          <c:order val="0"/>
          <c:tx>
            <c:v>Extreme</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Lit>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Lit>
          </c:cat>
          <c:val>
            <c:numLit>
              <c:formatCode>General</c:formatCode>
              <c:ptCount val="15"/>
              <c:pt idx="0">
                <c:v>1</c:v>
              </c:pt>
              <c:pt idx="1">
                <c:v>35</c:v>
              </c:pt>
              <c:pt idx="2">
                <c:v>1</c:v>
              </c:pt>
              <c:pt idx="3">
                <c:v>388</c:v>
              </c:pt>
              <c:pt idx="4">
                <c:v>0</c:v>
              </c:pt>
              <c:pt idx="5">
                <c:v>16</c:v>
              </c:pt>
              <c:pt idx="6">
                <c:v>9</c:v>
              </c:pt>
              <c:pt idx="7">
                <c:v>14</c:v>
              </c:pt>
              <c:pt idx="8">
                <c:v>14</c:v>
              </c:pt>
              <c:pt idx="9">
                <c:v>39</c:v>
              </c:pt>
              <c:pt idx="10">
                <c:v>3</c:v>
              </c:pt>
              <c:pt idx="11">
                <c:v>5</c:v>
              </c:pt>
              <c:pt idx="12">
                <c:v>22</c:v>
              </c:pt>
              <c:pt idx="13">
                <c:v>16</c:v>
              </c:pt>
              <c:pt idx="14">
                <c:v>23</c:v>
              </c:pt>
            </c:numLit>
          </c:val>
          <c:extLst>
            <c:ext xmlns:c16="http://schemas.microsoft.com/office/drawing/2014/chart" uri="{C3380CC4-5D6E-409C-BE32-E72D297353CC}">
              <c16:uniqueId val="{00000000-8056-47F1-93FB-C44319257204}"/>
            </c:ext>
          </c:extLst>
        </c:ser>
        <c:ser>
          <c:idx val="1"/>
          <c:order val="1"/>
          <c:tx>
            <c:v>High</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Lit>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Lit>
          </c:cat>
          <c:val>
            <c:numLit>
              <c:formatCode>General</c:formatCode>
              <c:ptCount val="15"/>
              <c:pt idx="0">
                <c:v>5</c:v>
              </c:pt>
              <c:pt idx="1">
                <c:v>16</c:v>
              </c:pt>
              <c:pt idx="2">
                <c:v>0</c:v>
              </c:pt>
              <c:pt idx="3">
                <c:v>1111</c:v>
              </c:pt>
              <c:pt idx="4">
                <c:v>20</c:v>
              </c:pt>
              <c:pt idx="5">
                <c:v>17</c:v>
              </c:pt>
              <c:pt idx="6">
                <c:v>12</c:v>
              </c:pt>
              <c:pt idx="7">
                <c:v>5</c:v>
              </c:pt>
              <c:pt idx="8">
                <c:v>5</c:v>
              </c:pt>
              <c:pt idx="9">
                <c:v>17</c:v>
              </c:pt>
              <c:pt idx="10">
                <c:v>11</c:v>
              </c:pt>
              <c:pt idx="11">
                <c:v>18</c:v>
              </c:pt>
              <c:pt idx="12">
                <c:v>29</c:v>
              </c:pt>
              <c:pt idx="13">
                <c:v>32</c:v>
              </c:pt>
              <c:pt idx="14">
                <c:v>110</c:v>
              </c:pt>
            </c:numLit>
          </c:val>
          <c:extLst>
            <c:ext xmlns:c16="http://schemas.microsoft.com/office/drawing/2014/chart" uri="{C3380CC4-5D6E-409C-BE32-E72D297353CC}">
              <c16:uniqueId val="{00000001-8056-47F1-93FB-C44319257204}"/>
            </c:ext>
          </c:extLst>
        </c:ser>
        <c:ser>
          <c:idx val="2"/>
          <c:order val="2"/>
          <c:tx>
            <c:v>Low</c:v>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Lit>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Lit>
          </c:cat>
          <c:val>
            <c:numLit>
              <c:formatCode>General</c:formatCode>
              <c:ptCount val="15"/>
              <c:pt idx="0">
                <c:v>4</c:v>
              </c:pt>
              <c:pt idx="1">
                <c:v>2</c:v>
              </c:pt>
              <c:pt idx="2">
                <c:v>0</c:v>
              </c:pt>
              <c:pt idx="3">
                <c:v>4295</c:v>
              </c:pt>
              <c:pt idx="4">
                <c:v>0</c:v>
              </c:pt>
              <c:pt idx="5">
                <c:v>3</c:v>
              </c:pt>
              <c:pt idx="6">
                <c:v>0</c:v>
              </c:pt>
              <c:pt idx="7">
                <c:v>0</c:v>
              </c:pt>
              <c:pt idx="8">
                <c:v>0</c:v>
              </c:pt>
              <c:pt idx="9">
                <c:v>0</c:v>
              </c:pt>
              <c:pt idx="10">
                <c:v>0</c:v>
              </c:pt>
              <c:pt idx="11">
                <c:v>0</c:v>
              </c:pt>
              <c:pt idx="12">
                <c:v>0</c:v>
              </c:pt>
              <c:pt idx="13">
                <c:v>4</c:v>
              </c:pt>
              <c:pt idx="14">
                <c:v>136</c:v>
              </c:pt>
            </c:numLit>
          </c:val>
          <c:extLst>
            <c:ext xmlns:c16="http://schemas.microsoft.com/office/drawing/2014/chart" uri="{C3380CC4-5D6E-409C-BE32-E72D297353CC}">
              <c16:uniqueId val="{00000002-8056-47F1-93FB-C44319257204}"/>
            </c:ext>
          </c:extLst>
        </c:ser>
        <c:ser>
          <c:idx val="3"/>
          <c:order val="3"/>
          <c:tx>
            <c:v>Medium</c:v>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Lit>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Lit>
          </c:cat>
          <c:val>
            <c:numLit>
              <c:formatCode>General</c:formatCode>
              <c:ptCount val="15"/>
              <c:pt idx="0">
                <c:v>14</c:v>
              </c:pt>
              <c:pt idx="1">
                <c:v>7</c:v>
              </c:pt>
              <c:pt idx="2">
                <c:v>3</c:v>
              </c:pt>
              <c:pt idx="3">
                <c:v>2858</c:v>
              </c:pt>
              <c:pt idx="4">
                <c:v>1</c:v>
              </c:pt>
              <c:pt idx="5">
                <c:v>4</c:v>
              </c:pt>
              <c:pt idx="6">
                <c:v>1</c:v>
              </c:pt>
              <c:pt idx="7">
                <c:v>1</c:v>
              </c:pt>
              <c:pt idx="8">
                <c:v>1</c:v>
              </c:pt>
              <c:pt idx="9">
                <c:v>4</c:v>
              </c:pt>
              <c:pt idx="10">
                <c:v>6</c:v>
              </c:pt>
              <c:pt idx="11">
                <c:v>11</c:v>
              </c:pt>
              <c:pt idx="12">
                <c:v>9</c:v>
              </c:pt>
              <c:pt idx="13">
                <c:v>28</c:v>
              </c:pt>
              <c:pt idx="14">
                <c:v>165</c:v>
              </c:pt>
            </c:numLit>
          </c:val>
          <c:extLst>
            <c:ext xmlns:c16="http://schemas.microsoft.com/office/drawing/2014/chart" uri="{C3380CC4-5D6E-409C-BE32-E72D297353CC}">
              <c16:uniqueId val="{00000003-8056-47F1-93FB-C44319257204}"/>
            </c:ext>
          </c:extLst>
        </c:ser>
        <c:dLbls>
          <c:showLegendKey val="0"/>
          <c:showVal val="0"/>
          <c:showCatName val="0"/>
          <c:showSerName val="0"/>
          <c:showPercent val="0"/>
          <c:showBubbleSize val="0"/>
        </c:dLbls>
        <c:gapWidth val="150"/>
        <c:overlap val="100"/>
        <c:axId val="195834207"/>
        <c:axId val="467354752"/>
      </c:barChart>
      <c:catAx>
        <c:axId val="195834207"/>
        <c:scaling>
          <c:orientation val="minMax"/>
        </c:scaling>
        <c:delete val="0"/>
        <c:axPos val="b"/>
        <c:title>
          <c:tx>
            <c:rich>
              <a:bodyPr rot="0" spcFirstLastPara="1" vertOverflow="ellipsis" vert="horz" wrap="square" anchor="ctr" anchorCtr="1"/>
              <a:lstStyle/>
              <a:p>
                <a:pPr>
                  <a:defRPr sz="1000" b="1" i="0" u="none" strike="noStrike" kern="1200" cap="all" baseline="0">
                    <a:solidFill>
                      <a:schemeClr val="bg1"/>
                    </a:solidFill>
                    <a:latin typeface="Century Gothic" panose="020B0502020202020204" pitchFamily="34" charset="0"/>
                    <a:ea typeface="+mn-ea"/>
                    <a:cs typeface="+mn-cs"/>
                  </a:defRPr>
                </a:pPr>
                <a:r>
                  <a:rPr lang="en-IN" sz="1000">
                    <a:solidFill>
                      <a:schemeClr val="bg1"/>
                    </a:solidFill>
                  </a:rPr>
                  <a:t>Country</a:t>
                </a:r>
              </a:p>
            </c:rich>
          </c:tx>
          <c:layout>
            <c:manualLayout>
              <c:xMode val="edge"/>
              <c:yMode val="edge"/>
              <c:x val="0.3840891053778705"/>
              <c:y val="0.79404770901857957"/>
            </c:manualLayout>
          </c:layout>
          <c:overlay val="0"/>
          <c:spPr>
            <a:noFill/>
            <a:ln>
              <a:noFill/>
            </a:ln>
            <a:effectLst/>
          </c:spPr>
          <c:txPr>
            <a:bodyPr rot="0" spcFirstLastPara="1" vertOverflow="ellipsis" vert="horz" wrap="square" anchor="ctr" anchorCtr="1"/>
            <a:lstStyle/>
            <a:p>
              <a:pPr>
                <a:defRPr sz="1000" b="1" i="0" u="none" strike="noStrike" kern="1200" cap="all" baseline="0">
                  <a:solidFill>
                    <a:schemeClr val="bg1"/>
                  </a:solidFill>
                  <a:latin typeface="Century Gothic" panose="020B0502020202020204" pitchFamily="34" charset="0"/>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Century Gothic" panose="020B0502020202020204" pitchFamily="34" charset="0"/>
                <a:ea typeface="+mn-ea"/>
                <a:cs typeface="+mn-cs"/>
              </a:defRPr>
            </a:pPr>
            <a:endParaRPr lang="en-US"/>
          </a:p>
        </c:txPr>
        <c:crossAx val="467354752"/>
        <c:crosses val="autoZero"/>
        <c:auto val="1"/>
        <c:lblAlgn val="ctr"/>
        <c:lblOffset val="100"/>
        <c:noMultiLvlLbl val="0"/>
      </c:catAx>
      <c:valAx>
        <c:axId val="467354752"/>
        <c:scaling>
          <c:logBase val="10"/>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000" b="1" i="0" u="none" strike="noStrike" kern="1200" cap="all" baseline="0">
                    <a:solidFill>
                      <a:schemeClr val="bg1"/>
                    </a:solidFill>
                    <a:latin typeface="Century Gothic" panose="020B0502020202020204" pitchFamily="34" charset="0"/>
                    <a:ea typeface="+mn-ea"/>
                    <a:cs typeface="+mn-cs"/>
                  </a:defRPr>
                </a:pPr>
                <a:r>
                  <a:rPr lang="en-IN" sz="1000">
                    <a:solidFill>
                      <a:schemeClr val="bg1"/>
                    </a:solidFill>
                  </a:rPr>
                  <a:t>Price range along restaurants</a:t>
                </a:r>
              </a:p>
            </c:rich>
          </c:tx>
          <c:layout>
            <c:manualLayout>
              <c:xMode val="edge"/>
              <c:yMode val="edge"/>
              <c:x val="3.0473173593107191E-2"/>
              <c:y val="0.11197632595571762"/>
            </c:manualLayout>
          </c:layout>
          <c:overlay val="0"/>
          <c:spPr>
            <a:noFill/>
            <a:ln>
              <a:noFill/>
            </a:ln>
            <a:effectLst/>
          </c:spPr>
          <c:txPr>
            <a:bodyPr rot="-5400000" spcFirstLastPara="1" vertOverflow="ellipsis" vert="horz" wrap="square" anchor="ctr" anchorCtr="1"/>
            <a:lstStyle/>
            <a:p>
              <a:pPr>
                <a:defRPr sz="1000" b="1" i="0" u="none" strike="noStrike" kern="1200" cap="all" baseline="0">
                  <a:solidFill>
                    <a:schemeClr val="bg1"/>
                  </a:solidFill>
                  <a:latin typeface="Century Gothic" panose="020B0502020202020204" pitchFamily="34"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Century Gothic" panose="020B0502020202020204" pitchFamily="34" charset="0"/>
                <a:ea typeface="+mn-ea"/>
                <a:cs typeface="+mn-cs"/>
              </a:defRPr>
            </a:pPr>
            <a:endParaRPr lang="en-US"/>
          </a:p>
        </c:txPr>
        <c:crossAx val="1958342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300" b="1" i="0" u="none" strike="noStrike" kern="1200" baseline="0">
              <a:solidFill>
                <a:schemeClr val="bg1"/>
              </a:solidFill>
              <a:latin typeface="Century Gothic" panose="020B0502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latin typeface="Century Gothic" panose="020B0502020202020204" pitchFamily="34" charset="0"/>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5F6A1C-5B6D-4391-B4BA-2EE5E7A94F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939D86C-96EA-450F-B32F-E9031A1EF366}">
      <dgm:prSet/>
      <dgm:spPr/>
      <dgm:t>
        <a:bodyPr/>
        <a:lstStyle/>
        <a:p>
          <a:r>
            <a:rPr lang="en-US" b="0" i="0" dirty="0">
              <a:solidFill>
                <a:schemeClr val="bg1"/>
              </a:solidFill>
              <a:latin typeface="Verdana" panose="020B0604030504040204" pitchFamily="34" charset="0"/>
              <a:ea typeface="Verdana" panose="020B0604030504040204" pitchFamily="34" charset="0"/>
            </a:rPr>
            <a:t>Before loading a Zomato Sales performance file into an analysis, it is important that the data spreadsheet is free from irrelevant information and has a good structure to prevent misinterpretation.</a:t>
          </a:r>
          <a:endParaRPr lang="en-IN" dirty="0">
            <a:solidFill>
              <a:schemeClr val="bg1"/>
            </a:solidFill>
            <a:latin typeface="Verdana" panose="020B0604030504040204" pitchFamily="34" charset="0"/>
            <a:ea typeface="Verdana" panose="020B0604030504040204" pitchFamily="34" charset="0"/>
          </a:endParaRPr>
        </a:p>
      </dgm:t>
    </dgm:pt>
    <dgm:pt modelId="{3B41338C-D89D-4CEE-B188-D26933CA5CBD}" type="parTrans" cxnId="{4D75F156-9980-459A-B964-489830CA3BA3}">
      <dgm:prSet/>
      <dgm:spPr/>
      <dgm:t>
        <a:bodyPr/>
        <a:lstStyle/>
        <a:p>
          <a:endParaRPr lang="en-US"/>
        </a:p>
      </dgm:t>
    </dgm:pt>
    <dgm:pt modelId="{8EB9D8AD-3DF1-4A56-BEAC-2F1B4BB4CF2B}" type="sibTrans" cxnId="{4D75F156-9980-459A-B964-489830CA3BA3}">
      <dgm:prSet/>
      <dgm:spPr/>
      <dgm:t>
        <a:bodyPr/>
        <a:lstStyle/>
        <a:p>
          <a:endParaRPr lang="en-US"/>
        </a:p>
      </dgm:t>
    </dgm:pt>
    <dgm:pt modelId="{A19F20E0-CD6E-4D2F-AF5A-5114294419D1}">
      <dgm:prSet/>
      <dgm:spPr/>
      <dgm:t>
        <a:bodyPr/>
        <a:lstStyle/>
        <a:p>
          <a:r>
            <a:rPr lang="en-US" dirty="0">
              <a:solidFill>
                <a:schemeClr val="bg1"/>
              </a:solidFill>
              <a:latin typeface="Verdana" panose="020B0604030504040204" pitchFamily="34" charset="0"/>
              <a:ea typeface="Verdana" panose="020B0604030504040204" pitchFamily="34" charset="0"/>
            </a:rPr>
            <a:t>The data for sales was organized in a tabular format at first glance.</a:t>
          </a:r>
        </a:p>
      </dgm:t>
    </dgm:pt>
    <dgm:pt modelId="{41FC463A-7F45-477D-BA2F-240701DD0D38}" type="parTrans" cxnId="{5ABE8DA4-59CC-401A-A042-7EAB23AC8DE8}">
      <dgm:prSet/>
      <dgm:spPr/>
      <dgm:t>
        <a:bodyPr/>
        <a:lstStyle/>
        <a:p>
          <a:endParaRPr lang="en-US"/>
        </a:p>
      </dgm:t>
    </dgm:pt>
    <dgm:pt modelId="{74A819C8-65F6-43B9-AFEF-CCD693ACA514}" type="sibTrans" cxnId="{5ABE8DA4-59CC-401A-A042-7EAB23AC8DE8}">
      <dgm:prSet/>
      <dgm:spPr/>
      <dgm:t>
        <a:bodyPr/>
        <a:lstStyle/>
        <a:p>
          <a:endParaRPr lang="en-US"/>
        </a:p>
      </dgm:t>
    </dgm:pt>
    <dgm:pt modelId="{54DF12CD-277A-4C6A-A208-E3EB3EA99213}">
      <dgm:prSet/>
      <dgm:spPr/>
      <dgm:t>
        <a:bodyPr/>
        <a:lstStyle/>
        <a:p>
          <a:r>
            <a:rPr lang="en-US" dirty="0">
              <a:solidFill>
                <a:schemeClr val="bg1"/>
              </a:solidFill>
              <a:latin typeface="Verdana" panose="020B0604030504040204" pitchFamily="34" charset="0"/>
              <a:ea typeface="Verdana" panose="020B0604030504040204" pitchFamily="34" charset="0"/>
            </a:rPr>
            <a:t>Once I applied filters on each column, I came to see some blank values in Cuisines column which I filled it with the help of Restaurant’s name.</a:t>
          </a:r>
        </a:p>
      </dgm:t>
    </dgm:pt>
    <dgm:pt modelId="{D33A7E97-5D12-4FAE-A8A4-AE7EA9CE68F5}" type="parTrans" cxnId="{BD09FDC8-2F8C-405F-8CF7-5F768AC3A16F}">
      <dgm:prSet/>
      <dgm:spPr/>
      <dgm:t>
        <a:bodyPr/>
        <a:lstStyle/>
        <a:p>
          <a:endParaRPr lang="en-US"/>
        </a:p>
      </dgm:t>
    </dgm:pt>
    <dgm:pt modelId="{4B16BEA8-4FA7-4BAA-B6E1-DCB5336C0B46}" type="sibTrans" cxnId="{BD09FDC8-2F8C-405F-8CF7-5F768AC3A16F}">
      <dgm:prSet/>
      <dgm:spPr/>
      <dgm:t>
        <a:bodyPr/>
        <a:lstStyle/>
        <a:p>
          <a:endParaRPr lang="en-US"/>
        </a:p>
      </dgm:t>
    </dgm:pt>
    <dgm:pt modelId="{59317FFC-69D6-45B7-B01C-E92945740BCC}">
      <dgm:prSet/>
      <dgm:spPr/>
      <dgm:t>
        <a:bodyPr/>
        <a:lstStyle/>
        <a:p>
          <a:r>
            <a:rPr lang="en-US" dirty="0">
              <a:solidFill>
                <a:schemeClr val="bg1"/>
              </a:solidFill>
              <a:latin typeface="Verdana" panose="020B0604030504040204" pitchFamily="34" charset="0"/>
              <a:ea typeface="Verdana" panose="020B0604030504040204" pitchFamily="34" charset="0"/>
            </a:rPr>
            <a:t>I could see approximately 500 blank values in Longitude and Latitude columns as well. I used Geography data type which is present in Data tab in Excel. This will convert your text to the Geography data type. You'll know they're converted if they have this icon: </a:t>
          </a:r>
        </a:p>
      </dgm:t>
    </dgm:pt>
    <dgm:pt modelId="{4797F67D-FE98-44CB-B68D-6224920B087E}" type="parTrans" cxnId="{B3F89272-D23F-4518-BABE-9573BE641845}">
      <dgm:prSet/>
      <dgm:spPr/>
      <dgm:t>
        <a:bodyPr/>
        <a:lstStyle/>
        <a:p>
          <a:endParaRPr lang="en-US"/>
        </a:p>
      </dgm:t>
    </dgm:pt>
    <dgm:pt modelId="{860FD449-5F94-4908-91B7-F16752058A9D}" type="sibTrans" cxnId="{B3F89272-D23F-4518-BABE-9573BE641845}">
      <dgm:prSet/>
      <dgm:spPr/>
      <dgm:t>
        <a:bodyPr/>
        <a:lstStyle/>
        <a:p>
          <a:endParaRPr lang="en-US"/>
        </a:p>
      </dgm:t>
    </dgm:pt>
    <dgm:pt modelId="{E90A2D44-702D-40CA-98EC-3110CECD8055}">
      <dgm:prSet custT="1"/>
      <dgm:spPr/>
      <dgm:t>
        <a:bodyPr/>
        <a:lstStyle/>
        <a:p>
          <a:r>
            <a:rPr lang="en-US" sz="1400" dirty="0">
              <a:solidFill>
                <a:schemeClr val="bg1"/>
              </a:solidFill>
              <a:latin typeface="Verdana" panose="020B0604030504040204" pitchFamily="34" charset="0"/>
              <a:ea typeface="Verdana" panose="020B0604030504040204" pitchFamily="34" charset="0"/>
            </a:rPr>
            <a:t>At last, the date format was incorrect “23_09_2013” in the Datekey_Opening column. I achieved the correct format of date using text to column feature available in the Data tab.</a:t>
          </a:r>
        </a:p>
      </dgm:t>
    </dgm:pt>
    <dgm:pt modelId="{FE71987C-86CD-4D16-83ED-1087CAF222B8}" type="parTrans" cxnId="{D94176FC-97A1-4CA2-8BF4-EBCFBBDB9B2C}">
      <dgm:prSet/>
      <dgm:spPr/>
      <dgm:t>
        <a:bodyPr/>
        <a:lstStyle/>
        <a:p>
          <a:endParaRPr lang="en-US"/>
        </a:p>
      </dgm:t>
    </dgm:pt>
    <dgm:pt modelId="{67EA0E97-7AC6-46F1-A3EF-35DE259CEA8C}" type="sibTrans" cxnId="{D94176FC-97A1-4CA2-8BF4-EBCFBBDB9B2C}">
      <dgm:prSet/>
      <dgm:spPr/>
      <dgm:t>
        <a:bodyPr/>
        <a:lstStyle/>
        <a:p>
          <a:endParaRPr lang="en-US"/>
        </a:p>
      </dgm:t>
    </dgm:pt>
    <dgm:pt modelId="{CE472C91-BAEC-48FB-856A-DCB9F27A04EE}" type="pres">
      <dgm:prSet presAssocID="{0B5F6A1C-5B6D-4391-B4BA-2EE5E7A94F18}" presName="linear" presStyleCnt="0">
        <dgm:presLayoutVars>
          <dgm:animLvl val="lvl"/>
          <dgm:resizeHandles val="exact"/>
        </dgm:presLayoutVars>
      </dgm:prSet>
      <dgm:spPr/>
    </dgm:pt>
    <dgm:pt modelId="{FE627841-B7C1-4F48-BB99-6C9993186488}" type="pres">
      <dgm:prSet presAssocID="{3939D86C-96EA-450F-B32F-E9031A1EF366}" presName="parentText" presStyleLbl="node1" presStyleIdx="0" presStyleCnt="5">
        <dgm:presLayoutVars>
          <dgm:chMax val="0"/>
          <dgm:bulletEnabled val="1"/>
        </dgm:presLayoutVars>
      </dgm:prSet>
      <dgm:spPr/>
    </dgm:pt>
    <dgm:pt modelId="{48765C16-09D8-4CB6-96DD-50EED455D315}" type="pres">
      <dgm:prSet presAssocID="{8EB9D8AD-3DF1-4A56-BEAC-2F1B4BB4CF2B}" presName="spacer" presStyleCnt="0"/>
      <dgm:spPr/>
    </dgm:pt>
    <dgm:pt modelId="{9FEC6FE8-FCC0-4827-9874-A596560C5072}" type="pres">
      <dgm:prSet presAssocID="{A19F20E0-CD6E-4D2F-AF5A-5114294419D1}" presName="parentText" presStyleLbl="node1" presStyleIdx="1" presStyleCnt="5" custScaleY="40255">
        <dgm:presLayoutVars>
          <dgm:chMax val="0"/>
          <dgm:bulletEnabled val="1"/>
        </dgm:presLayoutVars>
      </dgm:prSet>
      <dgm:spPr/>
    </dgm:pt>
    <dgm:pt modelId="{8C9F5EAF-2125-45C1-B797-9A44F626F317}" type="pres">
      <dgm:prSet presAssocID="{74A819C8-65F6-43B9-AFEF-CCD693ACA514}" presName="spacer" presStyleCnt="0"/>
      <dgm:spPr/>
    </dgm:pt>
    <dgm:pt modelId="{1348EA8B-AD01-4380-8D39-C3FB44BD40BD}" type="pres">
      <dgm:prSet presAssocID="{54DF12CD-277A-4C6A-A208-E3EB3EA99213}" presName="parentText" presStyleLbl="node1" presStyleIdx="2" presStyleCnt="5">
        <dgm:presLayoutVars>
          <dgm:chMax val="0"/>
          <dgm:bulletEnabled val="1"/>
        </dgm:presLayoutVars>
      </dgm:prSet>
      <dgm:spPr/>
    </dgm:pt>
    <dgm:pt modelId="{813F840C-D504-47CB-8087-B6BED739C9A9}" type="pres">
      <dgm:prSet presAssocID="{4B16BEA8-4FA7-4BAA-B6E1-DCB5336C0B46}" presName="spacer" presStyleCnt="0"/>
      <dgm:spPr/>
    </dgm:pt>
    <dgm:pt modelId="{43054E21-B392-4591-BA2E-17976482745E}" type="pres">
      <dgm:prSet presAssocID="{59317FFC-69D6-45B7-B01C-E92945740BCC}" presName="parentText" presStyleLbl="node1" presStyleIdx="3" presStyleCnt="5">
        <dgm:presLayoutVars>
          <dgm:chMax val="0"/>
          <dgm:bulletEnabled val="1"/>
        </dgm:presLayoutVars>
      </dgm:prSet>
      <dgm:spPr/>
    </dgm:pt>
    <dgm:pt modelId="{610B53EE-C7C3-4165-ADFD-C5F30FDD8E9E}" type="pres">
      <dgm:prSet presAssocID="{860FD449-5F94-4908-91B7-F16752058A9D}" presName="spacer" presStyleCnt="0"/>
      <dgm:spPr/>
    </dgm:pt>
    <dgm:pt modelId="{C5EBC654-2C2C-43F5-922A-1BB840109963}" type="pres">
      <dgm:prSet presAssocID="{E90A2D44-702D-40CA-98EC-3110CECD8055}" presName="parentText" presStyleLbl="node1" presStyleIdx="4" presStyleCnt="5" custScaleY="80442">
        <dgm:presLayoutVars>
          <dgm:chMax val="0"/>
          <dgm:bulletEnabled val="1"/>
        </dgm:presLayoutVars>
      </dgm:prSet>
      <dgm:spPr/>
    </dgm:pt>
  </dgm:ptLst>
  <dgm:cxnLst>
    <dgm:cxn modelId="{4B3A2108-7BC2-4DAA-8CAF-DACFAF25F858}" type="presOf" srcId="{E90A2D44-702D-40CA-98EC-3110CECD8055}" destId="{C5EBC654-2C2C-43F5-922A-1BB840109963}" srcOrd="0" destOrd="0" presId="urn:microsoft.com/office/officeart/2005/8/layout/vList2"/>
    <dgm:cxn modelId="{4558FA1D-AF05-4FA0-AD4B-F36115EC400A}" type="presOf" srcId="{A19F20E0-CD6E-4D2F-AF5A-5114294419D1}" destId="{9FEC6FE8-FCC0-4827-9874-A596560C5072}" srcOrd="0" destOrd="0" presId="urn:microsoft.com/office/officeart/2005/8/layout/vList2"/>
    <dgm:cxn modelId="{706FFB33-75F4-4D17-8E30-973228639B01}" type="presOf" srcId="{0B5F6A1C-5B6D-4391-B4BA-2EE5E7A94F18}" destId="{CE472C91-BAEC-48FB-856A-DCB9F27A04EE}" srcOrd="0" destOrd="0" presId="urn:microsoft.com/office/officeart/2005/8/layout/vList2"/>
    <dgm:cxn modelId="{B3F89272-D23F-4518-BABE-9573BE641845}" srcId="{0B5F6A1C-5B6D-4391-B4BA-2EE5E7A94F18}" destId="{59317FFC-69D6-45B7-B01C-E92945740BCC}" srcOrd="3" destOrd="0" parTransId="{4797F67D-FE98-44CB-B68D-6224920B087E}" sibTransId="{860FD449-5F94-4908-91B7-F16752058A9D}"/>
    <dgm:cxn modelId="{4D75F156-9980-459A-B964-489830CA3BA3}" srcId="{0B5F6A1C-5B6D-4391-B4BA-2EE5E7A94F18}" destId="{3939D86C-96EA-450F-B32F-E9031A1EF366}" srcOrd="0" destOrd="0" parTransId="{3B41338C-D89D-4CEE-B188-D26933CA5CBD}" sibTransId="{8EB9D8AD-3DF1-4A56-BEAC-2F1B4BB4CF2B}"/>
    <dgm:cxn modelId="{5ABE8DA4-59CC-401A-A042-7EAB23AC8DE8}" srcId="{0B5F6A1C-5B6D-4391-B4BA-2EE5E7A94F18}" destId="{A19F20E0-CD6E-4D2F-AF5A-5114294419D1}" srcOrd="1" destOrd="0" parTransId="{41FC463A-7F45-477D-BA2F-240701DD0D38}" sibTransId="{74A819C8-65F6-43B9-AFEF-CCD693ACA514}"/>
    <dgm:cxn modelId="{93C08EBB-AA4C-40E7-9F1C-D09E9BAD34B6}" type="presOf" srcId="{59317FFC-69D6-45B7-B01C-E92945740BCC}" destId="{43054E21-B392-4591-BA2E-17976482745E}" srcOrd="0" destOrd="0" presId="urn:microsoft.com/office/officeart/2005/8/layout/vList2"/>
    <dgm:cxn modelId="{FC67DDBD-5574-4AA0-95BE-AB6B878478DA}" type="presOf" srcId="{3939D86C-96EA-450F-B32F-E9031A1EF366}" destId="{FE627841-B7C1-4F48-BB99-6C9993186488}" srcOrd="0" destOrd="0" presId="urn:microsoft.com/office/officeart/2005/8/layout/vList2"/>
    <dgm:cxn modelId="{BD09FDC8-2F8C-405F-8CF7-5F768AC3A16F}" srcId="{0B5F6A1C-5B6D-4391-B4BA-2EE5E7A94F18}" destId="{54DF12CD-277A-4C6A-A208-E3EB3EA99213}" srcOrd="2" destOrd="0" parTransId="{D33A7E97-5D12-4FAE-A8A4-AE7EA9CE68F5}" sibTransId="{4B16BEA8-4FA7-4BAA-B6E1-DCB5336C0B46}"/>
    <dgm:cxn modelId="{2640C7E5-1641-4A27-B629-493F4B45FA31}" type="presOf" srcId="{54DF12CD-277A-4C6A-A208-E3EB3EA99213}" destId="{1348EA8B-AD01-4380-8D39-C3FB44BD40BD}" srcOrd="0" destOrd="0" presId="urn:microsoft.com/office/officeart/2005/8/layout/vList2"/>
    <dgm:cxn modelId="{D94176FC-97A1-4CA2-8BF4-EBCFBBDB9B2C}" srcId="{0B5F6A1C-5B6D-4391-B4BA-2EE5E7A94F18}" destId="{E90A2D44-702D-40CA-98EC-3110CECD8055}" srcOrd="4" destOrd="0" parTransId="{FE71987C-86CD-4D16-83ED-1087CAF222B8}" sibTransId="{67EA0E97-7AC6-46F1-A3EF-35DE259CEA8C}"/>
    <dgm:cxn modelId="{B72F4100-1127-4D31-8E7F-EAFA4313C9B0}" type="presParOf" srcId="{CE472C91-BAEC-48FB-856A-DCB9F27A04EE}" destId="{FE627841-B7C1-4F48-BB99-6C9993186488}" srcOrd="0" destOrd="0" presId="urn:microsoft.com/office/officeart/2005/8/layout/vList2"/>
    <dgm:cxn modelId="{C35C3BA5-C155-409C-A30F-9F91FECBD7E8}" type="presParOf" srcId="{CE472C91-BAEC-48FB-856A-DCB9F27A04EE}" destId="{48765C16-09D8-4CB6-96DD-50EED455D315}" srcOrd="1" destOrd="0" presId="urn:microsoft.com/office/officeart/2005/8/layout/vList2"/>
    <dgm:cxn modelId="{66777730-04C5-44B9-906E-6E44C5796F7B}" type="presParOf" srcId="{CE472C91-BAEC-48FB-856A-DCB9F27A04EE}" destId="{9FEC6FE8-FCC0-4827-9874-A596560C5072}" srcOrd="2" destOrd="0" presId="urn:microsoft.com/office/officeart/2005/8/layout/vList2"/>
    <dgm:cxn modelId="{85741EE8-4103-4081-87C4-CE7301237C14}" type="presParOf" srcId="{CE472C91-BAEC-48FB-856A-DCB9F27A04EE}" destId="{8C9F5EAF-2125-45C1-B797-9A44F626F317}" srcOrd="3" destOrd="0" presId="urn:microsoft.com/office/officeart/2005/8/layout/vList2"/>
    <dgm:cxn modelId="{BDA74CC5-1BAE-4F92-8A48-D9E14E180AEA}" type="presParOf" srcId="{CE472C91-BAEC-48FB-856A-DCB9F27A04EE}" destId="{1348EA8B-AD01-4380-8D39-C3FB44BD40BD}" srcOrd="4" destOrd="0" presId="urn:microsoft.com/office/officeart/2005/8/layout/vList2"/>
    <dgm:cxn modelId="{347B7727-B425-4F1A-8627-F2EA91255E35}" type="presParOf" srcId="{CE472C91-BAEC-48FB-856A-DCB9F27A04EE}" destId="{813F840C-D504-47CB-8087-B6BED739C9A9}" srcOrd="5" destOrd="0" presId="urn:microsoft.com/office/officeart/2005/8/layout/vList2"/>
    <dgm:cxn modelId="{1B62B6F1-822D-4EE4-BB4A-9C9B2ED50B4C}" type="presParOf" srcId="{CE472C91-BAEC-48FB-856A-DCB9F27A04EE}" destId="{43054E21-B392-4591-BA2E-17976482745E}" srcOrd="6" destOrd="0" presId="urn:microsoft.com/office/officeart/2005/8/layout/vList2"/>
    <dgm:cxn modelId="{1EF75E16-75DF-4391-B2A2-D1573590E9F2}" type="presParOf" srcId="{CE472C91-BAEC-48FB-856A-DCB9F27A04EE}" destId="{610B53EE-C7C3-4165-ADFD-C5F30FDD8E9E}" srcOrd="7" destOrd="0" presId="urn:microsoft.com/office/officeart/2005/8/layout/vList2"/>
    <dgm:cxn modelId="{F90617F9-3A77-459D-BC72-A8B6FFC9A81F}" type="presParOf" srcId="{CE472C91-BAEC-48FB-856A-DCB9F27A04EE}" destId="{C5EBC654-2C2C-43F5-922A-1BB84010996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27841-B7C1-4F48-BB99-6C9993186488}">
      <dsp:nvSpPr>
        <dsp:cNvPr id="0" name=""/>
        <dsp:cNvSpPr/>
      </dsp:nvSpPr>
      <dsp:spPr>
        <a:xfrm>
          <a:off x="0" y="2225"/>
          <a:ext cx="10058399" cy="879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solidFill>
                <a:schemeClr val="bg1"/>
              </a:solidFill>
              <a:latin typeface="Verdana" panose="020B0604030504040204" pitchFamily="34" charset="0"/>
              <a:ea typeface="Verdana" panose="020B0604030504040204" pitchFamily="34" charset="0"/>
            </a:rPr>
            <a:t>Before loading a Zomato Sales performance file into an analysis, it is important that the data spreadsheet is free from irrelevant information and has a good structure to prevent misinterpretation.</a:t>
          </a:r>
          <a:endParaRPr lang="en-IN" sz="1400" kern="1200" dirty="0">
            <a:solidFill>
              <a:schemeClr val="bg1"/>
            </a:solidFill>
            <a:latin typeface="Verdana" panose="020B0604030504040204" pitchFamily="34" charset="0"/>
            <a:ea typeface="Verdana" panose="020B0604030504040204" pitchFamily="34" charset="0"/>
          </a:endParaRPr>
        </a:p>
      </dsp:txBody>
      <dsp:txXfrm>
        <a:off x="42950" y="45175"/>
        <a:ext cx="9972499" cy="793940"/>
      </dsp:txXfrm>
    </dsp:sp>
    <dsp:sp modelId="{9FEC6FE8-FCC0-4827-9874-A596560C5072}">
      <dsp:nvSpPr>
        <dsp:cNvPr id="0" name=""/>
        <dsp:cNvSpPr/>
      </dsp:nvSpPr>
      <dsp:spPr>
        <a:xfrm>
          <a:off x="0" y="928145"/>
          <a:ext cx="10058399" cy="35417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bg1"/>
              </a:solidFill>
              <a:latin typeface="Verdana" panose="020B0604030504040204" pitchFamily="34" charset="0"/>
              <a:ea typeface="Verdana" panose="020B0604030504040204" pitchFamily="34" charset="0"/>
            </a:rPr>
            <a:t>The data for sales was organized in a tabular format at first glance.</a:t>
          </a:r>
        </a:p>
      </dsp:txBody>
      <dsp:txXfrm>
        <a:off x="17290" y="945435"/>
        <a:ext cx="10023819" cy="319599"/>
      </dsp:txXfrm>
    </dsp:sp>
    <dsp:sp modelId="{1348EA8B-AD01-4380-8D39-C3FB44BD40BD}">
      <dsp:nvSpPr>
        <dsp:cNvPr id="0" name=""/>
        <dsp:cNvSpPr/>
      </dsp:nvSpPr>
      <dsp:spPr>
        <a:xfrm>
          <a:off x="0" y="1328405"/>
          <a:ext cx="10058399" cy="879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bg1"/>
              </a:solidFill>
              <a:latin typeface="Verdana" panose="020B0604030504040204" pitchFamily="34" charset="0"/>
              <a:ea typeface="Verdana" panose="020B0604030504040204" pitchFamily="34" charset="0"/>
            </a:rPr>
            <a:t>Once I applied filters on each column, I came to see some blank values in Cuisines column which I filled it with the help of Restaurant’s name.</a:t>
          </a:r>
        </a:p>
      </dsp:txBody>
      <dsp:txXfrm>
        <a:off x="42950" y="1371355"/>
        <a:ext cx="9972499" cy="793940"/>
      </dsp:txXfrm>
    </dsp:sp>
    <dsp:sp modelId="{43054E21-B392-4591-BA2E-17976482745E}">
      <dsp:nvSpPr>
        <dsp:cNvPr id="0" name=""/>
        <dsp:cNvSpPr/>
      </dsp:nvSpPr>
      <dsp:spPr>
        <a:xfrm>
          <a:off x="0" y="2254325"/>
          <a:ext cx="10058399" cy="879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bg1"/>
              </a:solidFill>
              <a:latin typeface="Verdana" panose="020B0604030504040204" pitchFamily="34" charset="0"/>
              <a:ea typeface="Verdana" panose="020B0604030504040204" pitchFamily="34" charset="0"/>
            </a:rPr>
            <a:t>I could see approximately 500 blank values in Longitude and Latitude columns as well. I used Geography data type which is present in Data tab in Excel. This will convert your text to the Geography data type. You'll know they're converted if they have this icon: </a:t>
          </a:r>
        </a:p>
      </dsp:txBody>
      <dsp:txXfrm>
        <a:off x="42950" y="2297275"/>
        <a:ext cx="9972499" cy="793940"/>
      </dsp:txXfrm>
    </dsp:sp>
    <dsp:sp modelId="{C5EBC654-2C2C-43F5-922A-1BB840109963}">
      <dsp:nvSpPr>
        <dsp:cNvPr id="0" name=""/>
        <dsp:cNvSpPr/>
      </dsp:nvSpPr>
      <dsp:spPr>
        <a:xfrm>
          <a:off x="0" y="3180245"/>
          <a:ext cx="10058399" cy="707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bg1"/>
              </a:solidFill>
              <a:latin typeface="Verdana" panose="020B0604030504040204" pitchFamily="34" charset="0"/>
              <a:ea typeface="Verdana" panose="020B0604030504040204" pitchFamily="34" charset="0"/>
            </a:rPr>
            <a:t>At last, the date format was incorrect “23_09_2013” in the Datekey_Opening column. I achieved the correct format of date using text to column feature available in the Data tab.</a:t>
          </a:r>
        </a:p>
      </dsp:txBody>
      <dsp:txXfrm>
        <a:off x="34550" y="3214795"/>
        <a:ext cx="9989299" cy="6386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AE581-4084-429C-9D6D-499B9DB62EAD}" type="datetimeFigureOut">
              <a:rPr lang="en-IN" smtClean="0"/>
              <a:t>15-02-2024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C1370-CE8A-4CA6-96C4-C9CDEB862D16}" type="slidenum">
              <a:rPr lang="en-IN" smtClean="0"/>
              <a:t>‹#›</a:t>
            </a:fld>
            <a:endParaRPr lang="en-IN"/>
          </a:p>
        </p:txBody>
      </p:sp>
    </p:spTree>
    <p:extLst>
      <p:ext uri="{BB962C8B-B14F-4D97-AF65-F5344CB8AC3E}">
        <p14:creationId xmlns:p14="http://schemas.microsoft.com/office/powerpoint/2010/main" val="1396099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2766A6-3C10-4AB8-86A1-BB1F0CDA7EFE}"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686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766A6-3C10-4AB8-86A1-BB1F0CDA7EFE}"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758947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766A6-3C10-4AB8-86A1-BB1F0CDA7EFE}"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58556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766A6-3C10-4AB8-86A1-BB1F0CDA7EFE}"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8745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766A6-3C10-4AB8-86A1-BB1F0CDA7EFE}"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754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2766A6-3C10-4AB8-86A1-BB1F0CDA7EFE}"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29483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2766A6-3C10-4AB8-86A1-BB1F0CDA7EFE}" type="datetimeFigureOut">
              <a:rPr lang="en-US" smtClean="0"/>
              <a:t>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1282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2766A6-3C10-4AB8-86A1-BB1F0CDA7EFE}" type="datetimeFigureOut">
              <a:rPr lang="en-US" smtClean="0"/>
              <a:t>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588969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D2766A6-3C10-4AB8-86A1-BB1F0CDA7EFE}" type="datetimeFigureOut">
              <a:rPr lang="en-US" smtClean="0"/>
              <a:t>2/15/2024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753533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D2766A6-3C10-4AB8-86A1-BB1F0CDA7EFE}" type="datetimeFigureOut">
              <a:rPr lang="en-US" smtClean="0"/>
              <a:t>2/15/2024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060201-1C40-4B39-813D-5CD9493BAEED}" type="slidenum">
              <a:rPr lang="en-US" smtClean="0"/>
              <a:t>‹#›</a:t>
            </a:fld>
            <a:endParaRPr lang="en-US"/>
          </a:p>
        </p:txBody>
      </p:sp>
    </p:spTree>
    <p:extLst>
      <p:ext uri="{BB962C8B-B14F-4D97-AF65-F5344CB8AC3E}">
        <p14:creationId xmlns:p14="http://schemas.microsoft.com/office/powerpoint/2010/main" val="1708365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2766A6-3C10-4AB8-86A1-BB1F0CDA7EFE}"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270444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2766A6-3C10-4AB8-86A1-BB1F0CDA7EFE}" type="datetimeFigureOut">
              <a:rPr lang="en-US" smtClean="0"/>
              <a:pPr/>
              <a:t>2/15/2024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3060201-1C40-4B39-813D-5CD9493BAEED}"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68255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F8AEC98-3742-4D78-A79E-DB72BE13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DDDBADD-CC21-400E-A524-D69DC92E6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339824" y="0"/>
            <a:ext cx="68583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itle 19">
            <a:extLst>
              <a:ext uri="{FF2B5EF4-FFF2-40B4-BE49-F238E27FC236}">
                <a16:creationId xmlns:a16="http://schemas.microsoft.com/office/drawing/2014/main" id="{D3FC7A21-8082-2EBB-C659-AB659355DBBF}"/>
              </a:ext>
            </a:extLst>
          </p:cNvPr>
          <p:cNvSpPr>
            <a:spLocks noGrp="1"/>
          </p:cNvSpPr>
          <p:nvPr>
            <p:ph type="ctrTitle"/>
          </p:nvPr>
        </p:nvSpPr>
        <p:spPr>
          <a:xfrm>
            <a:off x="5961344" y="758952"/>
            <a:ext cx="5542398" cy="3566160"/>
          </a:xfrm>
        </p:spPr>
        <p:txBody>
          <a:bodyPr>
            <a:normAutofit/>
          </a:bodyPr>
          <a:lstStyle/>
          <a:p>
            <a:r>
              <a:rPr lang="en-IN" sz="7000" dirty="0">
                <a:solidFill>
                  <a:srgbClr val="FFFFFF"/>
                </a:solidFill>
              </a:rPr>
              <a:t>Zomato Restaurants Analysis</a:t>
            </a:r>
          </a:p>
        </p:txBody>
      </p:sp>
      <p:sp>
        <p:nvSpPr>
          <p:cNvPr id="22" name="Subtitle 21">
            <a:extLst>
              <a:ext uri="{FF2B5EF4-FFF2-40B4-BE49-F238E27FC236}">
                <a16:creationId xmlns:a16="http://schemas.microsoft.com/office/drawing/2014/main" id="{CBCA13F4-5C34-BAD0-176E-A9F378D24732}"/>
              </a:ext>
            </a:extLst>
          </p:cNvPr>
          <p:cNvSpPr>
            <a:spLocks noGrp="1"/>
          </p:cNvSpPr>
          <p:nvPr>
            <p:ph type="subTitle" idx="1"/>
          </p:nvPr>
        </p:nvSpPr>
        <p:spPr>
          <a:xfrm>
            <a:off x="5961343" y="4455619"/>
            <a:ext cx="5542399" cy="1897054"/>
          </a:xfrm>
        </p:spPr>
        <p:txBody>
          <a:bodyPr>
            <a:normAutofit/>
          </a:bodyPr>
          <a:lstStyle/>
          <a:p>
            <a:r>
              <a:rPr lang="en-IN" b="0" i="0" dirty="0">
                <a:solidFill>
                  <a:srgbClr val="374151"/>
                </a:solidFill>
                <a:effectLst/>
                <a:latin typeface="Söhne"/>
              </a:rPr>
              <a:t>Strategies for Restaurant Expansion</a:t>
            </a:r>
          </a:p>
          <a:p>
            <a:r>
              <a:rPr lang="en-IN" dirty="0">
                <a:solidFill>
                  <a:srgbClr val="374151"/>
                </a:solidFill>
                <a:latin typeface="Söhne"/>
              </a:rPr>
              <a:t>Dinesh Kukreja 	Data Analyst</a:t>
            </a:r>
          </a:p>
          <a:p>
            <a:r>
              <a:rPr lang="en-IN" dirty="0">
                <a:solidFill>
                  <a:schemeClr val="bg1"/>
                </a:solidFill>
              </a:rPr>
              <a:t>20</a:t>
            </a:r>
            <a:r>
              <a:rPr lang="en-IN" baseline="30000" dirty="0">
                <a:solidFill>
                  <a:schemeClr val="bg1"/>
                </a:solidFill>
              </a:rPr>
              <a:t>th</a:t>
            </a:r>
            <a:r>
              <a:rPr lang="en-IN" dirty="0">
                <a:solidFill>
                  <a:schemeClr val="bg1"/>
                </a:solidFill>
              </a:rPr>
              <a:t> December 2023</a:t>
            </a:r>
          </a:p>
        </p:txBody>
      </p:sp>
      <p:pic>
        <p:nvPicPr>
          <p:cNvPr id="23" name="Picture 3" descr="Connected sticks shaping polygons background">
            <a:extLst>
              <a:ext uri="{FF2B5EF4-FFF2-40B4-BE49-F238E27FC236}">
                <a16:creationId xmlns:a16="http://schemas.microsoft.com/office/drawing/2014/main" id="{83352700-9181-4B43-1D94-9F22B61783BF}"/>
              </a:ext>
            </a:extLst>
          </p:cNvPr>
          <p:cNvPicPr>
            <a:picLocks noChangeAspect="1"/>
          </p:cNvPicPr>
          <p:nvPr/>
        </p:nvPicPr>
        <p:blipFill rotWithShape="1">
          <a:blip r:embed="rId2"/>
          <a:srcRect l="8360" r="9312" b="2"/>
          <a:stretch/>
        </p:blipFill>
        <p:spPr>
          <a:xfrm>
            <a:off x="-1" y="-1"/>
            <a:ext cx="5294376" cy="4292485"/>
          </a:xfrm>
          <a:prstGeom prst="rect">
            <a:avLst/>
          </a:prstGeom>
        </p:spPr>
      </p:pic>
      <p:pic>
        <p:nvPicPr>
          <p:cNvPr id="5" name="Picture 4" descr="Connected sticks shaping polygons background">
            <a:extLst>
              <a:ext uri="{FF2B5EF4-FFF2-40B4-BE49-F238E27FC236}">
                <a16:creationId xmlns:a16="http://schemas.microsoft.com/office/drawing/2014/main" id="{57C4352B-4DCE-D467-68ED-46467BA1A6F2}"/>
              </a:ext>
            </a:extLst>
          </p:cNvPr>
          <p:cNvPicPr>
            <a:picLocks noChangeAspect="1"/>
          </p:cNvPicPr>
          <p:nvPr/>
        </p:nvPicPr>
        <p:blipFill rotWithShape="1">
          <a:blip r:embed="rId3"/>
          <a:srcRect t="18914" r="1" b="8491"/>
          <a:stretch/>
        </p:blipFill>
        <p:spPr>
          <a:xfrm>
            <a:off x="20" y="4292485"/>
            <a:ext cx="5294356" cy="2565516"/>
          </a:xfrm>
          <a:prstGeom prst="rect">
            <a:avLst/>
          </a:prstGeom>
        </p:spPr>
      </p:pic>
      <p:cxnSp>
        <p:nvCxnSpPr>
          <p:cNvPr id="32" name="Straight Connector 31">
            <a:extLst>
              <a:ext uri="{FF2B5EF4-FFF2-40B4-BE49-F238E27FC236}">
                <a16:creationId xmlns:a16="http://schemas.microsoft.com/office/drawing/2014/main" id="{C1748524-9487-4168-B383-1E83003D00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61343" y="4343400"/>
            <a:ext cx="5202616" cy="0"/>
          </a:xfrm>
          <a:prstGeom prst="line">
            <a:avLst/>
          </a:prstGeom>
          <a:ln w="6350">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B0F30AA-F3F2-4243-A080-0F2575446E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81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0713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yellow post-it note with a red push pin&#10;&#10;Description automatically generated">
            <a:extLst>
              <a:ext uri="{FF2B5EF4-FFF2-40B4-BE49-F238E27FC236}">
                <a16:creationId xmlns:a16="http://schemas.microsoft.com/office/drawing/2014/main" id="{80619482-2565-0E23-71B6-3DA296B23B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1831" y="905933"/>
            <a:ext cx="4800341" cy="5039728"/>
          </a:xfrm>
          <a:prstGeom prst="rect">
            <a:avLst/>
          </a:prstGeom>
        </p:spPr>
      </p:pic>
    </p:spTree>
    <p:extLst>
      <p:ext uri="{BB962C8B-B14F-4D97-AF65-F5344CB8AC3E}">
        <p14:creationId xmlns:p14="http://schemas.microsoft.com/office/powerpoint/2010/main" val="2071011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4" name="Picture 3" descr="A person riding a red scooter&#10;&#10;Description automatically generated">
            <a:extLst>
              <a:ext uri="{FF2B5EF4-FFF2-40B4-BE49-F238E27FC236}">
                <a16:creationId xmlns:a16="http://schemas.microsoft.com/office/drawing/2014/main" id="{CCA3FD13-2AE1-C1CE-D4BA-06E5904D4269}"/>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5873" r="5239"/>
          <a:stretch/>
        </p:blipFill>
        <p:spPr>
          <a:xfrm>
            <a:off x="20" y="10"/>
            <a:ext cx="12191980" cy="6857990"/>
          </a:xfrm>
          <a:prstGeom prst="rect">
            <a:avLst/>
          </a:prstGeom>
        </p:spPr>
      </p:pic>
      <p:cxnSp>
        <p:nvCxnSpPr>
          <p:cNvPr id="9" name="Straight Connector 8">
            <a:extLst>
              <a:ext uri="{FF2B5EF4-FFF2-40B4-BE49-F238E27FC236}">
                <a16:creationId xmlns:a16="http://schemas.microsoft.com/office/drawing/2014/main" id="{45549E29-E797-4A00-B030-3AB01640CF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754D0C8-53AF-6F1B-0741-B326761C7595}"/>
              </a:ext>
            </a:extLst>
          </p:cNvPr>
          <p:cNvSpPr>
            <a:spLocks noGrp="1"/>
          </p:cNvSpPr>
          <p:nvPr>
            <p:ph type="title"/>
          </p:nvPr>
        </p:nvSpPr>
        <p:spPr>
          <a:xfrm>
            <a:off x="1097280" y="286603"/>
            <a:ext cx="10058400" cy="1450757"/>
          </a:xfrm>
        </p:spPr>
        <p:txBody>
          <a:bodyPr>
            <a:normAutofit/>
          </a:bodyPr>
          <a:lstStyle/>
          <a:p>
            <a:pPr algn="ctr"/>
            <a:r>
              <a:rPr lang="en-IN" sz="3800" b="0" i="0" dirty="0">
                <a:solidFill>
                  <a:schemeClr val="tx1"/>
                </a:solidFill>
                <a:effectLst/>
                <a:latin typeface="Verdana" panose="020B0604030504040204" pitchFamily="34" charset="0"/>
                <a:ea typeface="Verdana" panose="020B0604030504040204" pitchFamily="34" charset="0"/>
              </a:rPr>
              <a:t>Problem Statement &amp; Objectives</a:t>
            </a:r>
            <a:endParaRPr lang="en-IN" sz="3800" dirty="0">
              <a:solidFill>
                <a:schemeClr val="tx1"/>
              </a:solidFill>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A8406011-A7C4-E7A9-3A73-0CC96B502F71}"/>
              </a:ext>
            </a:extLst>
          </p:cNvPr>
          <p:cNvSpPr>
            <a:spLocks noGrp="1"/>
          </p:cNvSpPr>
          <p:nvPr>
            <p:ph idx="1"/>
          </p:nvPr>
        </p:nvSpPr>
        <p:spPr>
          <a:xfrm>
            <a:off x="1097280" y="1845734"/>
            <a:ext cx="10058400" cy="4023360"/>
          </a:xfrm>
        </p:spPr>
        <p:txBody>
          <a:bodyPr>
            <a:normAutofit/>
          </a:bodyPr>
          <a:lstStyle/>
          <a:p>
            <a:pPr marL="0" indent="0">
              <a:buNone/>
            </a:pPr>
            <a:r>
              <a:rPr lang="en-IN" sz="1600" dirty="0">
                <a:solidFill>
                  <a:schemeClr val="tx1"/>
                </a:solidFill>
                <a:latin typeface="Verdana" panose="020B0604030504040204" pitchFamily="34" charset="0"/>
                <a:ea typeface="Verdana" panose="020B0604030504040204" pitchFamily="34" charset="0"/>
              </a:rPr>
              <a:t> </a:t>
            </a:r>
          </a:p>
          <a:p>
            <a:pPr>
              <a:buFont typeface="Wingdings" panose="05000000000000000000" pitchFamily="2" charset="2"/>
              <a:buChar char="Ø"/>
            </a:pPr>
            <a:r>
              <a:rPr lang="en-IN" sz="1600" dirty="0">
                <a:solidFill>
                  <a:schemeClr val="tx1"/>
                </a:solidFill>
                <a:latin typeface="Verdana" panose="020B0604030504040204" pitchFamily="34" charset="0"/>
                <a:ea typeface="Verdana" panose="020B0604030504040204" pitchFamily="34" charset="0"/>
              </a:rPr>
              <a:t> Zomato is an Indian multinational platform. It </a:t>
            </a:r>
            <a:r>
              <a:rPr lang="en-US" sz="1600" b="0" i="0" dirty="0">
                <a:solidFill>
                  <a:schemeClr val="tx1"/>
                </a:solidFill>
                <a:effectLst/>
                <a:latin typeface="Verdana" panose="020B0604030504040204" pitchFamily="34" charset="0"/>
                <a:ea typeface="Verdana" panose="020B0604030504040204" pitchFamily="34" charset="0"/>
              </a:rPr>
              <a:t>serves as a restaurant aggregator, offering a comprehensive database of restaurants, menus, and user reviews across various cities globally.</a:t>
            </a:r>
          </a:p>
          <a:p>
            <a:pPr>
              <a:buFont typeface="Wingdings" panose="05000000000000000000" pitchFamily="2" charset="2"/>
              <a:buChar char="Ø"/>
            </a:pPr>
            <a:r>
              <a:rPr lang="en-US" sz="1600" b="0" i="0" dirty="0">
                <a:solidFill>
                  <a:schemeClr val="tx1"/>
                </a:solidFill>
                <a:effectLst/>
                <a:latin typeface="Verdana" panose="020B0604030504040204" pitchFamily="34" charset="0"/>
                <a:ea typeface="Verdana" panose="020B0604030504040204" pitchFamily="34" charset="0"/>
              </a:rPr>
              <a:t> Zomato is planning to expand their business by opening more restaurants.</a:t>
            </a:r>
          </a:p>
          <a:p>
            <a:pPr>
              <a:buFont typeface="Wingdings" panose="05000000000000000000" pitchFamily="2" charset="2"/>
              <a:buChar char="Ø"/>
            </a:pPr>
            <a:r>
              <a:rPr lang="en-US" sz="1600" dirty="0">
                <a:solidFill>
                  <a:schemeClr val="tx1"/>
                </a:solidFill>
                <a:latin typeface="Verdana" panose="020B0604030504040204" pitchFamily="34" charset="0"/>
                <a:ea typeface="Verdana" panose="020B0604030504040204" pitchFamily="34" charset="0"/>
              </a:rPr>
              <a:t> Being a consultant Data Analyst in Zomato, I have provided my analysis based on the Zomato Sales performance where in team can consider the information based on the strategies and approach which is designed to meet the business expectations.</a:t>
            </a:r>
          </a:p>
          <a:p>
            <a:pPr>
              <a:buFont typeface="Wingdings" panose="05000000000000000000" pitchFamily="2" charset="2"/>
              <a:buChar char="Ø"/>
            </a:pPr>
            <a:r>
              <a:rPr lang="en-US" sz="1600" b="0" i="0" dirty="0">
                <a:solidFill>
                  <a:schemeClr val="tx1"/>
                </a:solidFill>
                <a:effectLst/>
                <a:latin typeface="Verdana" panose="020B0604030504040204" pitchFamily="34" charset="0"/>
                <a:ea typeface="Verdana" panose="020B0604030504040204" pitchFamily="34" charset="0"/>
              </a:rPr>
              <a:t> The data consists of insights from Sales Performance where the team can visualize the information and take the necessary steps accordingly.</a:t>
            </a:r>
          </a:p>
          <a:p>
            <a:pPr>
              <a:buFont typeface="Wingdings" panose="05000000000000000000" pitchFamily="2" charset="2"/>
              <a:buChar char="Ø"/>
            </a:pPr>
            <a:r>
              <a:rPr lang="en-US" sz="1600" dirty="0">
                <a:solidFill>
                  <a:schemeClr val="tx1"/>
                </a:solidFill>
                <a:latin typeface="Verdana" panose="020B0604030504040204" pitchFamily="34" charset="0"/>
                <a:ea typeface="Verdana" panose="020B0604030504040204" pitchFamily="34" charset="0"/>
              </a:rPr>
              <a:t> A successful expansion involves a blend of market research, strategic planning, customer-centric approaches, and learning from both successes and failures in the industry.</a:t>
            </a:r>
          </a:p>
          <a:p>
            <a:pPr>
              <a:buFont typeface="Wingdings" panose="05000000000000000000" pitchFamily="2" charset="2"/>
              <a:buChar char="Ø"/>
            </a:pPr>
            <a:endParaRPr lang="en-IN" sz="1600" dirty="0">
              <a:solidFill>
                <a:schemeClr val="tx1"/>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C609E9FA-BDDE-45C4-8F5E-974D4208D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737E529-E43B-4948-B3C4-7F6B806FCC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62064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E9F7CBA9-9D9B-479F-AAB5-BF785971CD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7C810B9-BD58-8238-56D2-E5369F6EC301}"/>
              </a:ext>
            </a:extLst>
          </p:cNvPr>
          <p:cNvSpPr>
            <a:spLocks noGrp="1"/>
          </p:cNvSpPr>
          <p:nvPr>
            <p:ph type="title"/>
          </p:nvPr>
        </p:nvSpPr>
        <p:spPr>
          <a:xfrm>
            <a:off x="1097280" y="286603"/>
            <a:ext cx="10058400" cy="1450757"/>
          </a:xfrm>
        </p:spPr>
        <p:txBody>
          <a:bodyPr>
            <a:normAutofit/>
          </a:bodyPr>
          <a:lstStyle/>
          <a:p>
            <a:pPr algn="just"/>
            <a:r>
              <a:rPr lang="en-IN" sz="3800" b="0" i="0" dirty="0">
                <a:effectLst/>
                <a:latin typeface="Verdana" panose="020B0604030504040204" pitchFamily="34" charset="0"/>
                <a:ea typeface="Verdana" panose="020B0604030504040204" pitchFamily="34" charset="0"/>
              </a:rPr>
              <a:t>Data Preparation</a:t>
            </a:r>
            <a:endParaRPr lang="en-IN" sz="3800" dirty="0"/>
          </a:p>
        </p:txBody>
      </p:sp>
      <p:graphicFrame>
        <p:nvGraphicFramePr>
          <p:cNvPr id="52" name="Content Placeholder 8">
            <a:extLst>
              <a:ext uri="{FF2B5EF4-FFF2-40B4-BE49-F238E27FC236}">
                <a16:creationId xmlns:a16="http://schemas.microsoft.com/office/drawing/2014/main" id="{11A50E9A-7460-3BCB-9C00-787D9C97D40A}"/>
              </a:ext>
            </a:extLst>
          </p:cNvPr>
          <p:cNvGraphicFramePr>
            <a:graphicFrameLocks noGrp="1"/>
          </p:cNvGraphicFramePr>
          <p:nvPr>
            <p:ph idx="1"/>
            <p:extLst>
              <p:ext uri="{D42A27DB-BD31-4B8C-83A1-F6EECF244321}">
                <p14:modId xmlns:p14="http://schemas.microsoft.com/office/powerpoint/2010/main" val="4207279841"/>
              </p:ext>
            </p:extLst>
          </p:nvPr>
        </p:nvGraphicFramePr>
        <p:xfrm>
          <a:off x="1092468" y="1816768"/>
          <a:ext cx="10058400" cy="3890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9" name="Rectangle 38">
            <a:extLst>
              <a:ext uri="{FF2B5EF4-FFF2-40B4-BE49-F238E27FC236}">
                <a16:creationId xmlns:a16="http://schemas.microsoft.com/office/drawing/2014/main" id="{154480E5-678B-478F-9170-46502C5FB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B598D875-841B-47A7-B4C8-237DBCE2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0" descr="Linked record icon for Geography">
            <a:extLst>
              <a:ext uri="{FF2B5EF4-FFF2-40B4-BE49-F238E27FC236}">
                <a16:creationId xmlns:a16="http://schemas.microsoft.com/office/drawing/2014/main" id="{A7094625-5AF2-A63C-9F91-3CABD0291F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7460" y="4628261"/>
            <a:ext cx="228600" cy="17961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screenshot of a computer&#10;&#10;Description automatically generated">
            <a:extLst>
              <a:ext uri="{FF2B5EF4-FFF2-40B4-BE49-F238E27FC236}">
                <a16:creationId xmlns:a16="http://schemas.microsoft.com/office/drawing/2014/main" id="{64E403C6-12DF-78C7-D53A-EE2466E731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26543" y="89197"/>
            <a:ext cx="2999874" cy="1569934"/>
          </a:xfrm>
          <a:prstGeom prst="rect">
            <a:avLst/>
          </a:prstGeom>
        </p:spPr>
      </p:pic>
    </p:spTree>
    <p:extLst>
      <p:ext uri="{BB962C8B-B14F-4D97-AF65-F5344CB8AC3E}">
        <p14:creationId xmlns:p14="http://schemas.microsoft.com/office/powerpoint/2010/main" val="3332278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38117-74BB-58F1-C565-858850024A1A}"/>
              </a:ext>
            </a:extLst>
          </p:cNvPr>
          <p:cNvSpPr>
            <a:spLocks noGrp="1"/>
          </p:cNvSpPr>
          <p:nvPr>
            <p:ph type="title"/>
          </p:nvPr>
        </p:nvSpPr>
        <p:spPr/>
        <p:txBody>
          <a:bodyPr/>
          <a:lstStyle/>
          <a:p>
            <a:br>
              <a:rPr lang="en-IN" b="1" i="0" dirty="0">
                <a:effectLst/>
                <a:latin typeface="Söhne"/>
              </a:rPr>
            </a:br>
            <a:r>
              <a:rPr lang="en-IN" sz="3800" i="0" dirty="0">
                <a:effectLst/>
                <a:latin typeface="Verdana" panose="020B0604030504040204" pitchFamily="34" charset="0"/>
                <a:ea typeface="Verdana" panose="020B0604030504040204" pitchFamily="34" charset="0"/>
              </a:rPr>
              <a:t>Restaurants Analysis Overview</a:t>
            </a:r>
            <a:endParaRPr lang="en-IN" sz="3800" dirty="0">
              <a:latin typeface="Verdana" panose="020B0604030504040204" pitchFamily="34" charset="0"/>
              <a:ea typeface="Verdana" panose="020B0604030504040204" pitchFamily="34" charset="0"/>
            </a:endParaRPr>
          </a:p>
        </p:txBody>
      </p:sp>
      <p:sp>
        <p:nvSpPr>
          <p:cNvPr id="6" name="Content Placeholder 5">
            <a:extLst>
              <a:ext uri="{FF2B5EF4-FFF2-40B4-BE49-F238E27FC236}">
                <a16:creationId xmlns:a16="http://schemas.microsoft.com/office/drawing/2014/main" id="{CB1A5FED-A8CF-6CD5-0AF9-7B906B29851D}"/>
              </a:ext>
            </a:extLst>
          </p:cNvPr>
          <p:cNvSpPr>
            <a:spLocks noGrp="1"/>
          </p:cNvSpPr>
          <p:nvPr>
            <p:ph idx="1"/>
          </p:nvPr>
        </p:nvSpPr>
        <p:spPr/>
        <p:txBody>
          <a:bodyPr>
            <a:normAutofit/>
          </a:bodyPr>
          <a:lstStyle/>
          <a:p>
            <a:pPr>
              <a:buFont typeface="Wingdings" panose="05000000000000000000" pitchFamily="2" charset="2"/>
              <a:buChar char="Ø"/>
            </a:pPr>
            <a:r>
              <a:rPr lang="en-IN" sz="1500" dirty="0">
                <a:latin typeface="Verdana" panose="020B0604030504040204" pitchFamily="34" charset="0"/>
                <a:ea typeface="Verdana" panose="020B0604030504040204" pitchFamily="34" charset="0"/>
              </a:rPr>
              <a:t> </a:t>
            </a:r>
            <a:r>
              <a:rPr lang="en-IN" sz="1500" dirty="0">
                <a:solidFill>
                  <a:schemeClr val="tx1"/>
                </a:solidFill>
                <a:latin typeface="Verdana" panose="020B0604030504040204" pitchFamily="34" charset="0"/>
                <a:ea typeface="Verdana" panose="020B0604030504040204" pitchFamily="34" charset="0"/>
              </a:rPr>
              <a:t>The below chart represents number of restaurants opened in each country. To visualize quickly in the chart, We can see highest number of restaurants are opened in India whereas the lowest would-be Canada.</a:t>
            </a:r>
          </a:p>
          <a:p>
            <a:pPr>
              <a:buFont typeface="Wingdings" panose="05000000000000000000" pitchFamily="2" charset="2"/>
              <a:buChar char="Ø"/>
            </a:pPr>
            <a:endParaRPr lang="en-IN" sz="1400"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pPr>
            <a:endParaRPr lang="en-IN" sz="1400" dirty="0">
              <a:latin typeface="Verdana" panose="020B0604030504040204" pitchFamily="34" charset="0"/>
              <a:ea typeface="Verdana" panose="020B0604030504040204" pitchFamily="34" charset="0"/>
            </a:endParaRPr>
          </a:p>
        </p:txBody>
      </p:sp>
      <p:graphicFrame>
        <p:nvGraphicFramePr>
          <p:cNvPr id="7" name="Content Placeholder 3">
            <a:extLst>
              <a:ext uri="{FF2B5EF4-FFF2-40B4-BE49-F238E27FC236}">
                <a16:creationId xmlns:a16="http://schemas.microsoft.com/office/drawing/2014/main" id="{9D8DEA18-A96B-9167-84A2-361FE9CB6FD3}"/>
              </a:ext>
            </a:extLst>
          </p:cNvPr>
          <p:cNvGraphicFramePr>
            <a:graphicFrameLocks/>
          </p:cNvGraphicFramePr>
          <p:nvPr>
            <p:extLst>
              <p:ext uri="{D42A27DB-BD31-4B8C-83A1-F6EECF244321}">
                <p14:modId xmlns:p14="http://schemas.microsoft.com/office/powerpoint/2010/main" val="271948668"/>
              </p:ext>
            </p:extLst>
          </p:nvPr>
        </p:nvGraphicFramePr>
        <p:xfrm>
          <a:off x="2553100" y="2781799"/>
          <a:ext cx="7125471" cy="30872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3669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2448-23D7-0B12-37C1-7F30F1A97CAD}"/>
              </a:ext>
            </a:extLst>
          </p:cNvPr>
          <p:cNvSpPr>
            <a:spLocks noGrp="1"/>
          </p:cNvSpPr>
          <p:nvPr>
            <p:ph type="title"/>
          </p:nvPr>
        </p:nvSpPr>
        <p:spPr>
          <a:xfrm>
            <a:off x="1097280" y="286603"/>
            <a:ext cx="10058400" cy="1450757"/>
          </a:xfrm>
        </p:spPr>
        <p:txBody>
          <a:bodyPr>
            <a:normAutofit/>
          </a:bodyPr>
          <a:lstStyle/>
          <a:p>
            <a:r>
              <a:rPr lang="en-IN" sz="3800" i="0" dirty="0">
                <a:effectLst/>
                <a:latin typeface="Verdana" panose="020B0604030504040204" pitchFamily="34" charset="0"/>
                <a:ea typeface="Verdana" panose="020B0604030504040204" pitchFamily="34" charset="0"/>
              </a:rPr>
              <a:t>Restaurants Analysis Overview</a:t>
            </a:r>
            <a:endParaRPr lang="en-IN" sz="3800" dirty="0"/>
          </a:p>
        </p:txBody>
      </p:sp>
      <p:sp>
        <p:nvSpPr>
          <p:cNvPr id="3" name="Content Placeholder 2">
            <a:extLst>
              <a:ext uri="{FF2B5EF4-FFF2-40B4-BE49-F238E27FC236}">
                <a16:creationId xmlns:a16="http://schemas.microsoft.com/office/drawing/2014/main" id="{445A0B3F-F5BB-E8C8-3BA9-A3F05771BD88}"/>
              </a:ext>
            </a:extLst>
          </p:cNvPr>
          <p:cNvSpPr>
            <a:spLocks noGrp="1"/>
          </p:cNvSpPr>
          <p:nvPr>
            <p:ph idx="1"/>
          </p:nvPr>
        </p:nvSpPr>
        <p:spPr>
          <a:xfrm>
            <a:off x="1097280" y="1845734"/>
            <a:ext cx="5444198" cy="4023360"/>
          </a:xfrm>
        </p:spPr>
        <p:txBody>
          <a:bodyPr>
            <a:normAutofit/>
          </a:bodyPr>
          <a:lstStyle/>
          <a:p>
            <a:pPr marL="0" indent="0">
              <a:buNone/>
            </a:pPr>
            <a:r>
              <a:rPr lang="en-IN" dirty="0">
                <a:latin typeface="Verdana" panose="020B0604030504040204" pitchFamily="34" charset="0"/>
                <a:ea typeface="Verdana" panose="020B0604030504040204" pitchFamily="34" charset="0"/>
              </a:rPr>
              <a:t>  </a:t>
            </a:r>
          </a:p>
          <a:p>
            <a:pPr>
              <a:buFont typeface="Wingdings" panose="05000000000000000000" pitchFamily="2" charset="2"/>
              <a:buChar char="Ø"/>
            </a:pPr>
            <a:r>
              <a:rPr lang="en-IN" sz="1700" dirty="0">
                <a:latin typeface="Verdana" panose="020B0604030504040204" pitchFamily="34" charset="0"/>
                <a:ea typeface="Verdana" panose="020B0604030504040204" pitchFamily="34" charset="0"/>
              </a:rPr>
              <a:t>This visualization represents number of restaurants opened Annually. To visualize better highlighted are the ones with the highest and lowest restaurants count.</a:t>
            </a:r>
          </a:p>
          <a:p>
            <a:pPr>
              <a:buFont typeface="Wingdings" panose="05000000000000000000" pitchFamily="2" charset="2"/>
              <a:buChar char="Ø"/>
            </a:pPr>
            <a:r>
              <a:rPr lang="en-IN" sz="1700" dirty="0">
                <a:latin typeface="Verdana" panose="020B0604030504040204" pitchFamily="34" charset="0"/>
                <a:ea typeface="Verdana" panose="020B0604030504040204" pitchFamily="34" charset="0"/>
              </a:rPr>
              <a:t> The trend has been followed from the year 2013 – 2015 there is a steep decline of restaurants opening. It is because the restaurants did not have online delivery. The data went from 798 restaurants in the year 2013 did not have online delivery followed by 772 restaurants in the year 2014 and 754 in the year 205.</a:t>
            </a:r>
          </a:p>
          <a:p>
            <a:pPr>
              <a:buFont typeface="Wingdings" panose="05000000000000000000" pitchFamily="2" charset="2"/>
              <a:buChar char="Ø"/>
            </a:pPr>
            <a:endParaRPr lang="en-IN" dirty="0">
              <a:latin typeface="Verdana" panose="020B0604030504040204" pitchFamily="34" charset="0"/>
              <a:ea typeface="Verdana" panose="020B0604030504040204" pitchFamily="34" charset="0"/>
            </a:endParaRPr>
          </a:p>
          <a:p>
            <a:pPr>
              <a:buFont typeface="Wingdings" panose="05000000000000000000" pitchFamily="2" charset="2"/>
              <a:buChar char="Ø"/>
            </a:pPr>
            <a:endParaRPr lang="en-IN" dirty="0"/>
          </a:p>
        </p:txBody>
      </p:sp>
      <p:graphicFrame>
        <p:nvGraphicFramePr>
          <p:cNvPr id="5" name="Chart 4">
            <a:extLst>
              <a:ext uri="{FF2B5EF4-FFF2-40B4-BE49-F238E27FC236}">
                <a16:creationId xmlns:a16="http://schemas.microsoft.com/office/drawing/2014/main" id="{E58FF978-94B9-5448-59DE-973C1EB8E8C5}"/>
              </a:ext>
            </a:extLst>
          </p:cNvPr>
          <p:cNvGraphicFramePr>
            <a:graphicFrameLocks/>
          </p:cNvGraphicFramePr>
          <p:nvPr>
            <p:extLst>
              <p:ext uri="{D42A27DB-BD31-4B8C-83A1-F6EECF244321}">
                <p14:modId xmlns:p14="http://schemas.microsoft.com/office/powerpoint/2010/main" val="2782607267"/>
              </p:ext>
            </p:extLst>
          </p:nvPr>
        </p:nvGraphicFramePr>
        <p:xfrm>
          <a:off x="6605235" y="1916318"/>
          <a:ext cx="5444198" cy="38514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3854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004ACF-5119-AD1E-C1C3-3A2FA7540A1A}"/>
              </a:ext>
            </a:extLst>
          </p:cNvPr>
          <p:cNvSpPr>
            <a:spLocks noGrp="1"/>
          </p:cNvSpPr>
          <p:nvPr>
            <p:ph type="title"/>
          </p:nvPr>
        </p:nvSpPr>
        <p:spPr>
          <a:xfrm>
            <a:off x="5269313" y="634946"/>
            <a:ext cx="6280430" cy="1450757"/>
          </a:xfrm>
        </p:spPr>
        <p:txBody>
          <a:bodyPr>
            <a:normAutofit/>
          </a:bodyPr>
          <a:lstStyle/>
          <a:p>
            <a:r>
              <a:rPr lang="en-IN" sz="3800" dirty="0">
                <a:latin typeface="Verdana" panose="020B0604030504040204" pitchFamily="34" charset="0"/>
                <a:ea typeface="Verdana" panose="020B0604030504040204" pitchFamily="34" charset="0"/>
              </a:rPr>
              <a:t>Countries with Lesser Competition</a:t>
            </a:r>
          </a:p>
        </p:txBody>
      </p:sp>
      <p:cxnSp>
        <p:nvCxnSpPr>
          <p:cNvPr id="11" name="Straight Connector 10">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D65A3F7-C2CB-7125-0A41-F7B099782CB3}"/>
              </a:ext>
            </a:extLst>
          </p:cNvPr>
          <p:cNvSpPr>
            <a:spLocks noGrp="1"/>
          </p:cNvSpPr>
          <p:nvPr>
            <p:ph idx="1"/>
          </p:nvPr>
        </p:nvSpPr>
        <p:spPr>
          <a:xfrm>
            <a:off x="5459974" y="2198914"/>
            <a:ext cx="6089768" cy="3670180"/>
          </a:xfrm>
        </p:spPr>
        <p:txBody>
          <a:bodyPr>
            <a:normAutofit/>
          </a:bodyPr>
          <a:lstStyle/>
          <a:p>
            <a:pPr>
              <a:buFont typeface="Wingdings" panose="05000000000000000000" pitchFamily="2" charset="2"/>
              <a:buChar char="Ø"/>
            </a:pPr>
            <a:r>
              <a:rPr lang="en-IN" sz="1400" b="0" i="0" dirty="0">
                <a:effectLst/>
                <a:latin typeface="Verdana" panose="020B0604030504040204" pitchFamily="34" charset="0"/>
                <a:ea typeface="Verdana" panose="020B0604030504040204" pitchFamily="34" charset="0"/>
              </a:rPr>
              <a:t> </a:t>
            </a:r>
            <a:r>
              <a:rPr lang="en-US" sz="1400" b="0" i="0" dirty="0">
                <a:effectLst/>
                <a:latin typeface="Verdana" panose="020B0604030504040204" pitchFamily="34" charset="0"/>
                <a:ea typeface="Verdana" panose="020B0604030504040204" pitchFamily="34" charset="0"/>
              </a:rPr>
              <a:t>Based on the provided data, here are a few countries with lower restaurant counts:</a:t>
            </a:r>
          </a:p>
          <a:p>
            <a:pPr>
              <a:buFont typeface="+mj-lt"/>
              <a:buAutoNum type="arabicPeriod"/>
            </a:pPr>
            <a:r>
              <a:rPr lang="en-US" sz="1400" b="1" i="0" dirty="0">
                <a:effectLst/>
                <a:latin typeface="Verdana" panose="020B0604030504040204" pitchFamily="34" charset="0"/>
                <a:ea typeface="Verdana" panose="020B0604030504040204" pitchFamily="34" charset="0"/>
              </a:rPr>
              <a:t>Canada</a:t>
            </a:r>
            <a:r>
              <a:rPr lang="en-US" sz="1400" b="0" i="0" dirty="0">
                <a:effectLst/>
                <a:latin typeface="Verdana" panose="020B0604030504040204" pitchFamily="34" charset="0"/>
                <a:ea typeface="Verdana" panose="020B0604030504040204" pitchFamily="34" charset="0"/>
              </a:rPr>
              <a:t> - 4 restaurants</a:t>
            </a:r>
          </a:p>
          <a:p>
            <a:pPr>
              <a:buFont typeface="+mj-lt"/>
              <a:buAutoNum type="arabicPeriod"/>
            </a:pPr>
            <a:r>
              <a:rPr lang="en-US" sz="1400" b="1" i="0" dirty="0">
                <a:effectLst/>
                <a:latin typeface="Verdana" panose="020B0604030504040204" pitchFamily="34" charset="0"/>
                <a:ea typeface="Verdana" panose="020B0604030504040204" pitchFamily="34" charset="0"/>
              </a:rPr>
              <a:t>Qatar</a:t>
            </a:r>
            <a:r>
              <a:rPr lang="en-US" sz="1400" b="0" i="0" dirty="0">
                <a:effectLst/>
                <a:latin typeface="Verdana" panose="020B0604030504040204" pitchFamily="34" charset="0"/>
                <a:ea typeface="Verdana" panose="020B0604030504040204" pitchFamily="34" charset="0"/>
              </a:rPr>
              <a:t> - 20 restaurants</a:t>
            </a:r>
          </a:p>
          <a:p>
            <a:pPr>
              <a:buFont typeface="+mj-lt"/>
              <a:buAutoNum type="arabicPeriod"/>
            </a:pPr>
            <a:r>
              <a:rPr lang="en-US" sz="1400" b="1" i="0" dirty="0">
                <a:effectLst/>
                <a:latin typeface="Verdana" panose="020B0604030504040204" pitchFamily="34" charset="0"/>
                <a:ea typeface="Verdana" panose="020B0604030504040204" pitchFamily="34" charset="0"/>
              </a:rPr>
              <a:t>Singapore</a:t>
            </a:r>
            <a:r>
              <a:rPr lang="en-US" sz="1400" b="0" i="0" dirty="0">
                <a:effectLst/>
                <a:latin typeface="Verdana" panose="020B0604030504040204" pitchFamily="34" charset="0"/>
                <a:ea typeface="Verdana" panose="020B0604030504040204" pitchFamily="34" charset="0"/>
              </a:rPr>
              <a:t> - 20 restaurants</a:t>
            </a:r>
          </a:p>
          <a:p>
            <a:pPr>
              <a:buFont typeface="+mj-lt"/>
              <a:buAutoNum type="arabicPeriod"/>
            </a:pPr>
            <a:r>
              <a:rPr lang="en-US" sz="1400" b="1" i="0" dirty="0">
                <a:effectLst/>
                <a:latin typeface="Verdana" panose="020B0604030504040204" pitchFamily="34" charset="0"/>
                <a:ea typeface="Verdana" panose="020B0604030504040204" pitchFamily="34" charset="0"/>
              </a:rPr>
              <a:t>Sri Lanka</a:t>
            </a:r>
            <a:r>
              <a:rPr lang="en-US" sz="1400" b="0" i="0" dirty="0">
                <a:effectLst/>
                <a:latin typeface="Verdana" panose="020B0604030504040204" pitchFamily="34" charset="0"/>
                <a:ea typeface="Verdana" panose="020B0604030504040204" pitchFamily="34" charset="0"/>
              </a:rPr>
              <a:t> - 20 restaurants</a:t>
            </a:r>
          </a:p>
          <a:p>
            <a:pPr>
              <a:buFont typeface="+mj-lt"/>
              <a:buAutoNum type="arabicPeriod"/>
            </a:pPr>
            <a:r>
              <a:rPr lang="en-US" sz="1400" b="1" i="0" dirty="0">
                <a:effectLst/>
                <a:latin typeface="Verdana" panose="020B0604030504040204" pitchFamily="34" charset="0"/>
                <a:ea typeface="Verdana" panose="020B0604030504040204" pitchFamily="34" charset="0"/>
              </a:rPr>
              <a:t>Indonesia</a:t>
            </a:r>
            <a:r>
              <a:rPr lang="en-US" sz="1400" b="0" i="0" dirty="0">
                <a:effectLst/>
                <a:latin typeface="Verdana" panose="020B0604030504040204" pitchFamily="34" charset="0"/>
                <a:ea typeface="Verdana" panose="020B0604030504040204" pitchFamily="34" charset="0"/>
              </a:rPr>
              <a:t> - 21 restaurants</a:t>
            </a:r>
          </a:p>
          <a:p>
            <a:pPr>
              <a:buFont typeface="Wingdings" panose="05000000000000000000" pitchFamily="2" charset="2"/>
              <a:buChar char="Ø"/>
            </a:pPr>
            <a:r>
              <a:rPr lang="en-US" sz="1400" b="0" i="0" dirty="0">
                <a:effectLst/>
                <a:latin typeface="Verdana" panose="020B0604030504040204" pitchFamily="34" charset="0"/>
                <a:ea typeface="Verdana" panose="020B0604030504040204" pitchFamily="34" charset="0"/>
              </a:rPr>
              <a:t> These countries have significantly fewer restaurants compared to larger counts seen in countries like the United States, India, or the United Kingdom. Hence, they might present opportunities for expansion with potentially less competition in the market. </a:t>
            </a:r>
          </a:p>
          <a:p>
            <a:pPr>
              <a:buFont typeface="Wingdings" panose="05000000000000000000" pitchFamily="2" charset="2"/>
              <a:buChar char="Ø"/>
            </a:pPr>
            <a:endParaRPr lang="en-IN" sz="1400" dirty="0">
              <a:latin typeface="Verdana" panose="020B0604030504040204" pitchFamily="34" charset="0"/>
              <a:ea typeface="Verdana" panose="020B0604030504040204" pitchFamily="34" charset="0"/>
            </a:endParaRPr>
          </a:p>
          <a:p>
            <a:pPr>
              <a:buFont typeface="Wingdings" panose="05000000000000000000" pitchFamily="2" charset="2"/>
              <a:buChar char="Ø"/>
            </a:pPr>
            <a:endParaRPr lang="en-IN" sz="1400" dirty="0">
              <a:latin typeface="Verdana" panose="020B0604030504040204" pitchFamily="34" charset="0"/>
              <a:ea typeface="Verdana" panose="020B0604030504040204" pitchFamily="34" charset="0"/>
            </a:endParaRPr>
          </a:p>
          <a:p>
            <a:pPr>
              <a:buFont typeface="Wingdings" panose="05000000000000000000" pitchFamily="2" charset="2"/>
              <a:buChar char="Ø"/>
            </a:pPr>
            <a:endParaRPr lang="en-IN" sz="1400" dirty="0">
              <a:latin typeface="Verdana" panose="020B0604030504040204" pitchFamily="34" charset="0"/>
              <a:ea typeface="Verdana" panose="020B0604030504040204" pitchFamily="34" charset="0"/>
            </a:endParaRPr>
          </a:p>
        </p:txBody>
      </p:sp>
      <p:sp>
        <p:nvSpPr>
          <p:cNvPr id="13" name="Rectangle 12">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8CD05CB0-5B74-B8BA-3CA0-42CC59A774C8}"/>
              </a:ext>
            </a:extLst>
          </p:cNvPr>
          <p:cNvGraphicFramePr>
            <a:graphicFrameLocks/>
          </p:cNvGraphicFramePr>
          <p:nvPr>
            <p:extLst>
              <p:ext uri="{D42A27DB-BD31-4B8C-83A1-F6EECF244321}">
                <p14:modId xmlns:p14="http://schemas.microsoft.com/office/powerpoint/2010/main" val="3623368940"/>
              </p:ext>
            </p:extLst>
          </p:nvPr>
        </p:nvGraphicFramePr>
        <p:xfrm>
          <a:off x="191729" y="640081"/>
          <a:ext cx="5077584" cy="51117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5414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75659-C52C-1E57-971F-053CD247DC1C}"/>
              </a:ext>
            </a:extLst>
          </p:cNvPr>
          <p:cNvSpPr>
            <a:spLocks noGrp="1"/>
          </p:cNvSpPr>
          <p:nvPr>
            <p:ph type="title"/>
          </p:nvPr>
        </p:nvSpPr>
        <p:spPr>
          <a:xfrm>
            <a:off x="379828" y="286603"/>
            <a:ext cx="10775852" cy="1450757"/>
          </a:xfrm>
        </p:spPr>
        <p:txBody>
          <a:bodyPr>
            <a:normAutofit/>
          </a:bodyPr>
          <a:lstStyle/>
          <a:p>
            <a:r>
              <a:rPr lang="en-IN" sz="3800" i="0" dirty="0">
                <a:effectLst/>
                <a:latin typeface="Verdana" panose="020B0604030504040204" pitchFamily="34" charset="0"/>
                <a:ea typeface="Verdana" panose="020B0604030504040204" pitchFamily="34" charset="0"/>
              </a:rPr>
              <a:t>Cuisines &amp; Ratings Analysis</a:t>
            </a:r>
            <a:endParaRPr lang="en-IN" sz="3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154CB2D1-99FC-08C3-FD43-814E620B0F45}"/>
              </a:ext>
            </a:extLst>
          </p:cNvPr>
          <p:cNvSpPr>
            <a:spLocks noGrp="1"/>
          </p:cNvSpPr>
          <p:nvPr>
            <p:ph idx="1"/>
          </p:nvPr>
        </p:nvSpPr>
        <p:spPr>
          <a:xfrm>
            <a:off x="562707" y="1916318"/>
            <a:ext cx="6454987" cy="4023360"/>
          </a:xfrm>
        </p:spPr>
        <p:txBody>
          <a:bodyPr>
            <a:normAutofit/>
          </a:bodyPr>
          <a:lstStyle/>
          <a:p>
            <a:pPr>
              <a:buFont typeface="Wingdings" panose="05000000000000000000" pitchFamily="2" charset="2"/>
              <a:buChar char="Ø"/>
            </a:pPr>
            <a:r>
              <a:rPr lang="en-IN" dirty="0">
                <a:latin typeface="Verdana" panose="020B0604030504040204" pitchFamily="34" charset="0"/>
                <a:ea typeface="Verdana" panose="020B0604030504040204" pitchFamily="34" charset="0"/>
              </a:rPr>
              <a:t> </a:t>
            </a:r>
            <a:r>
              <a:rPr lang="en-IN" sz="1500" dirty="0">
                <a:latin typeface="Verdana" panose="020B0604030504040204" pitchFamily="34" charset="0"/>
                <a:ea typeface="Verdana" panose="020B0604030504040204" pitchFamily="34" charset="0"/>
              </a:rPr>
              <a:t>This visualization represents the correlation between cuisines with the average ratings of each cuisines.</a:t>
            </a:r>
          </a:p>
          <a:p>
            <a:pPr lvl="0">
              <a:buFont typeface="Wingdings" panose="05000000000000000000" pitchFamily="2" charset="2"/>
              <a:buChar char="Ø"/>
            </a:pPr>
            <a:r>
              <a:rPr lang="en-US" sz="1500" kern="100" dirty="0">
                <a:effectLst/>
                <a:latin typeface="Verdana" panose="020B0604030504040204" pitchFamily="34" charset="0"/>
                <a:ea typeface="Verdana" panose="020B0604030504040204" pitchFamily="34" charset="0"/>
                <a:cs typeface="Times New Roman" panose="02020603050405020304" pitchFamily="18" charset="0"/>
              </a:rPr>
              <a:t> The trendline in my scatter plot is straight but slightly tilted downwards, it indicates a slight negative correlation between the variables being analyzed.</a:t>
            </a:r>
          </a:p>
          <a:p>
            <a:pPr marL="342900" lvl="0" indent="-342900">
              <a:buFont typeface="Wingdings" panose="05000000000000000000" pitchFamily="2" charset="2"/>
              <a:buChar char=""/>
            </a:pPr>
            <a:endParaRPr lang="en-IN" sz="1500" kern="100" dirty="0">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buFont typeface="Courier New" panose="02070309020205020404" pitchFamily="49" charset="0"/>
              <a:buChar char="o"/>
            </a:pPr>
            <a:r>
              <a:rPr lang="en-US" sz="1500" kern="100" dirty="0">
                <a:effectLst/>
                <a:latin typeface="Verdana" panose="020B0604030504040204" pitchFamily="34" charset="0"/>
                <a:ea typeface="Verdana" panose="020B0604030504040204" pitchFamily="34" charset="0"/>
                <a:cs typeface="Times New Roman" panose="02020603050405020304" pitchFamily="18" charset="0"/>
              </a:rPr>
              <a:t>It suggests that – </a:t>
            </a:r>
            <a:endParaRPr lang="en-IN" sz="1500" kern="100" dirty="0">
              <a:effectLst/>
              <a:latin typeface="Verdana" panose="020B0604030504040204" pitchFamily="34" charset="0"/>
              <a:ea typeface="Verdana" panose="020B0604030504040204" pitchFamily="34" charset="0"/>
              <a:cs typeface="Times New Roman" panose="02020603050405020304" pitchFamily="18" charset="0"/>
            </a:endParaRPr>
          </a:p>
          <a:p>
            <a:pPr marL="1143000" lvl="2" indent="-228600">
              <a:buFont typeface="Wingdings" panose="05000000000000000000" pitchFamily="2" charset="2"/>
              <a:buChar char=""/>
            </a:pPr>
            <a:r>
              <a:rPr lang="en-US" sz="1500" kern="100" dirty="0">
                <a:effectLst/>
                <a:latin typeface="Verdana" panose="020B0604030504040204" pitchFamily="34" charset="0"/>
                <a:ea typeface="Verdana" panose="020B0604030504040204" pitchFamily="34" charset="0"/>
                <a:cs typeface="Times New Roman" panose="02020603050405020304" pitchFamily="18" charset="0"/>
              </a:rPr>
              <a:t>The rate of cuisines will increase, the ratings tend to decrease slightly.</a:t>
            </a:r>
            <a:endParaRPr lang="en-IN" sz="1500" kern="100" dirty="0">
              <a:effectLst/>
              <a:latin typeface="Verdana" panose="020B0604030504040204" pitchFamily="34" charset="0"/>
              <a:ea typeface="Verdana" panose="020B0604030504040204" pitchFamily="34" charset="0"/>
              <a:cs typeface="Times New Roman" panose="02020603050405020304" pitchFamily="18" charset="0"/>
            </a:endParaRPr>
          </a:p>
          <a:p>
            <a:pPr marL="1143000" lvl="2" indent="-228600">
              <a:spcAft>
                <a:spcPts val="800"/>
              </a:spcAft>
              <a:buFont typeface="Wingdings" panose="05000000000000000000" pitchFamily="2" charset="2"/>
              <a:buChar char=""/>
            </a:pPr>
            <a:r>
              <a:rPr lang="en-US" sz="1500" kern="100" dirty="0">
                <a:effectLst/>
                <a:latin typeface="Verdana" panose="020B0604030504040204" pitchFamily="34" charset="0"/>
                <a:ea typeface="Verdana" panose="020B0604030504040204" pitchFamily="34" charset="0"/>
                <a:cs typeface="Times New Roman" panose="02020603050405020304" pitchFamily="18" charset="0"/>
              </a:rPr>
              <a:t>This negative correlation might be helpful to find a balance between offering quality cuisines and maintaining reasonable pricing to receive better feedback and ratings</a:t>
            </a:r>
            <a:r>
              <a:rPr lang="en-US" sz="1500" kern="100" dirty="0">
                <a:effectLst/>
                <a:latin typeface="Century Gothic" panose="020B0502020202020204" pitchFamily="34" charset="0"/>
                <a:ea typeface="Garamond" panose="02020404030301010803" pitchFamily="18" charset="0"/>
                <a:cs typeface="Times New Roman" panose="02020603050405020304" pitchFamily="18" charset="0"/>
              </a:rPr>
              <a:t>.</a:t>
            </a:r>
            <a:endParaRPr lang="en-IN" sz="1500" kern="100" dirty="0">
              <a:effectLst/>
              <a:latin typeface="Garamond" panose="02020404030301010803" pitchFamily="18" charset="0"/>
              <a:ea typeface="Garamond" panose="02020404030301010803" pitchFamily="18" charset="0"/>
              <a:cs typeface="Times New Roman" panose="02020603050405020304" pitchFamily="18" charset="0"/>
            </a:endParaRPr>
          </a:p>
          <a:p>
            <a:pPr>
              <a:buFont typeface="Wingdings" panose="05000000000000000000" pitchFamily="2" charset="2"/>
              <a:buChar char="Ø"/>
            </a:pPr>
            <a:endParaRPr lang="en-IN" dirty="0">
              <a:latin typeface="Verdana" panose="020B0604030504040204" pitchFamily="34" charset="0"/>
              <a:ea typeface="Verdana" panose="020B0604030504040204" pitchFamily="34" charset="0"/>
            </a:endParaRPr>
          </a:p>
        </p:txBody>
      </p:sp>
      <p:graphicFrame>
        <p:nvGraphicFramePr>
          <p:cNvPr id="4" name="Chart 3">
            <a:extLst>
              <a:ext uri="{FF2B5EF4-FFF2-40B4-BE49-F238E27FC236}">
                <a16:creationId xmlns:a16="http://schemas.microsoft.com/office/drawing/2014/main" id="{BEF3D954-0ABB-61B4-A2F6-B758E74CC097}"/>
              </a:ext>
            </a:extLst>
          </p:cNvPr>
          <p:cNvGraphicFramePr>
            <a:graphicFrameLocks/>
          </p:cNvGraphicFramePr>
          <p:nvPr>
            <p:extLst>
              <p:ext uri="{D42A27DB-BD31-4B8C-83A1-F6EECF244321}">
                <p14:modId xmlns:p14="http://schemas.microsoft.com/office/powerpoint/2010/main" val="2560197391"/>
              </p:ext>
            </p:extLst>
          </p:nvPr>
        </p:nvGraphicFramePr>
        <p:xfrm>
          <a:off x="7017694" y="1916317"/>
          <a:ext cx="5024251" cy="37810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35524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CDF129-6D95-3020-8014-75A7268E6F60}"/>
              </a:ext>
            </a:extLst>
          </p:cNvPr>
          <p:cNvSpPr>
            <a:spLocks noGrp="1"/>
          </p:cNvSpPr>
          <p:nvPr>
            <p:ph type="title"/>
          </p:nvPr>
        </p:nvSpPr>
        <p:spPr>
          <a:xfrm>
            <a:off x="5392780" y="657545"/>
            <a:ext cx="6574972" cy="1450757"/>
          </a:xfrm>
        </p:spPr>
        <p:txBody>
          <a:bodyPr>
            <a:normAutofit/>
          </a:bodyPr>
          <a:lstStyle/>
          <a:p>
            <a:r>
              <a:rPr lang="en-IN" sz="3800" i="0" dirty="0">
                <a:effectLst/>
                <a:latin typeface="Söhne"/>
              </a:rPr>
              <a:t>Price Range Distribution</a:t>
            </a:r>
            <a:endParaRPr lang="en-IN" sz="3800" dirty="0"/>
          </a:p>
        </p:txBody>
      </p:sp>
      <p:cxnSp>
        <p:nvCxnSpPr>
          <p:cNvPr id="11" name="Straight Connector 10">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B4D3CAE-BEDD-05B5-35F9-883677A5793C}"/>
              </a:ext>
            </a:extLst>
          </p:cNvPr>
          <p:cNvSpPr>
            <a:spLocks noGrp="1"/>
          </p:cNvSpPr>
          <p:nvPr>
            <p:ph idx="1"/>
          </p:nvPr>
        </p:nvSpPr>
        <p:spPr>
          <a:xfrm>
            <a:off x="5392780" y="2130416"/>
            <a:ext cx="6574973" cy="3670180"/>
          </a:xfrm>
        </p:spPr>
        <p:txBody>
          <a:bodyPr>
            <a:normAutofit/>
          </a:bodyPr>
          <a:lstStyle/>
          <a:p>
            <a:pPr>
              <a:buFont typeface="Wingdings" panose="05000000000000000000" pitchFamily="2" charset="2"/>
              <a:buChar char="Ø"/>
            </a:pPr>
            <a:r>
              <a:rPr lang="en-IN" dirty="0">
                <a:latin typeface="Verdana" panose="020B0604030504040204" pitchFamily="34" charset="0"/>
                <a:ea typeface="Verdana" panose="020B0604030504040204" pitchFamily="34" charset="0"/>
              </a:rPr>
              <a:t> </a:t>
            </a:r>
            <a:r>
              <a:rPr lang="en-US" sz="1400" dirty="0">
                <a:latin typeface="Verdana" panose="020B0604030504040204" pitchFamily="34" charset="0"/>
                <a:ea typeface="Verdana" panose="020B0604030504040204" pitchFamily="34" charset="0"/>
              </a:rPr>
              <a:t>This visualization is a clear view of how restaurants are distributed in terms of pricing across various countries, assisting in understanding market segments and potential strategies for expansion based on pricing preferences in different countries.</a:t>
            </a:r>
            <a:endParaRPr lang="en-IN" sz="1400" dirty="0">
              <a:latin typeface="Verdana" panose="020B0604030504040204" pitchFamily="34" charset="0"/>
              <a:ea typeface="Verdana" panose="020B0604030504040204" pitchFamily="34" charset="0"/>
            </a:endParaRPr>
          </a:p>
          <a:p>
            <a:pPr>
              <a:buFont typeface="Wingdings" panose="05000000000000000000" pitchFamily="2" charset="2"/>
              <a:buChar char="Ø"/>
            </a:pPr>
            <a:r>
              <a:rPr lang="en-IN" sz="1400" dirty="0">
                <a:latin typeface="Verdana" panose="020B0604030504040204" pitchFamily="34" charset="0"/>
                <a:ea typeface="Verdana" panose="020B0604030504040204" pitchFamily="34" charset="0"/>
              </a:rPr>
              <a:t>As we can see in the visualization the price ranges in the restaurants are in the range of 4 (Extreme) is the highest in every country and 2 (Medium) is the lowest. This can turn out to be overpriced of cuisines which will directly affect the ratings of restaurants as showed in the previous graph.</a:t>
            </a:r>
          </a:p>
          <a:p>
            <a:pPr>
              <a:buFont typeface="Wingdings" panose="05000000000000000000" pitchFamily="2" charset="2"/>
              <a:buChar char="Ø"/>
            </a:pPr>
            <a:r>
              <a:rPr lang="en-US" sz="1400" b="0" i="0" dirty="0">
                <a:solidFill>
                  <a:srgbClr val="374151"/>
                </a:solidFill>
                <a:effectLst/>
                <a:latin typeface="Verdana" panose="020B0604030504040204" pitchFamily="34" charset="0"/>
                <a:ea typeface="Verdana" panose="020B0604030504040204" pitchFamily="34" charset="0"/>
              </a:rPr>
              <a:t> If we are targeting expansion of restaurants where the competition is lesser, we should keep our price range between 1 to 3 (Low to high) this will help restaurants to grow the number of votes which in turn will get us good ratings.</a:t>
            </a:r>
          </a:p>
          <a:p>
            <a:pPr marL="0" indent="0">
              <a:buNone/>
            </a:pPr>
            <a:endParaRPr lang="en-IN" sz="1400" dirty="0">
              <a:latin typeface="Verdana" panose="020B0604030504040204" pitchFamily="34" charset="0"/>
              <a:ea typeface="Verdana" panose="020B0604030504040204" pitchFamily="34" charset="0"/>
            </a:endParaRPr>
          </a:p>
        </p:txBody>
      </p:sp>
      <p:sp>
        <p:nvSpPr>
          <p:cNvPr id="13" name="Rectangle 12">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hart 3">
            <a:extLst>
              <a:ext uri="{FF2B5EF4-FFF2-40B4-BE49-F238E27FC236}">
                <a16:creationId xmlns:a16="http://schemas.microsoft.com/office/drawing/2014/main" id="{E893DAFF-2BD7-4FF6-8846-F80BCEA0EC0F}"/>
              </a:ext>
            </a:extLst>
          </p:cNvPr>
          <p:cNvGraphicFramePr>
            <a:graphicFrameLocks/>
          </p:cNvGraphicFramePr>
          <p:nvPr>
            <p:extLst>
              <p:ext uri="{D42A27DB-BD31-4B8C-83A1-F6EECF244321}">
                <p14:modId xmlns:p14="http://schemas.microsoft.com/office/powerpoint/2010/main" val="941408721"/>
              </p:ext>
            </p:extLst>
          </p:nvPr>
        </p:nvGraphicFramePr>
        <p:xfrm>
          <a:off x="112542" y="640081"/>
          <a:ext cx="5164851" cy="45649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2506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CA06-0F5A-71FB-9857-D5A3D832A0C3}"/>
              </a:ext>
            </a:extLst>
          </p:cNvPr>
          <p:cNvSpPr>
            <a:spLocks noGrp="1"/>
          </p:cNvSpPr>
          <p:nvPr>
            <p:ph type="title"/>
          </p:nvPr>
        </p:nvSpPr>
        <p:spPr>
          <a:xfrm>
            <a:off x="1097280" y="286603"/>
            <a:ext cx="10058400" cy="1450757"/>
          </a:xfrm>
        </p:spPr>
        <p:txBody>
          <a:bodyPr>
            <a:normAutofit/>
          </a:bodyPr>
          <a:lstStyle/>
          <a:p>
            <a:r>
              <a:rPr lang="en-IN">
                <a:latin typeface="Verdana" panose="020B0604030504040204" pitchFamily="34" charset="0"/>
                <a:ea typeface="Verdana" panose="020B0604030504040204" pitchFamily="34" charset="0"/>
              </a:rPr>
              <a:t>Conclusion &amp; Recommendations</a:t>
            </a:r>
          </a:p>
        </p:txBody>
      </p:sp>
      <p:sp>
        <p:nvSpPr>
          <p:cNvPr id="3" name="Content Placeholder 2">
            <a:extLst>
              <a:ext uri="{FF2B5EF4-FFF2-40B4-BE49-F238E27FC236}">
                <a16:creationId xmlns:a16="http://schemas.microsoft.com/office/drawing/2014/main" id="{111B17DE-A753-CB8A-84FF-9AD7FF90430F}"/>
              </a:ext>
            </a:extLst>
          </p:cNvPr>
          <p:cNvSpPr>
            <a:spLocks noGrp="1"/>
          </p:cNvSpPr>
          <p:nvPr>
            <p:ph idx="1"/>
          </p:nvPr>
        </p:nvSpPr>
        <p:spPr>
          <a:xfrm>
            <a:off x="1097279" y="1845734"/>
            <a:ext cx="6454987" cy="4023360"/>
          </a:xfrm>
        </p:spPr>
        <p:txBody>
          <a:bodyPr>
            <a:normAutofit/>
          </a:bodyPr>
          <a:lstStyle/>
          <a:p>
            <a:pPr>
              <a:buFont typeface="Wingdings" panose="05000000000000000000" pitchFamily="2" charset="2"/>
              <a:buChar char="Ø"/>
            </a:pPr>
            <a:r>
              <a:rPr lang="en-IN" sz="1400">
                <a:latin typeface="Verdana" panose="020B0604030504040204" pitchFamily="34" charset="0"/>
                <a:ea typeface="Verdana" panose="020B0604030504040204" pitchFamily="34" charset="0"/>
              </a:rPr>
              <a:t> Zomato is an Indian multinational platform which serves as a restaurant aggregator where users can explore a diverse range of eateries.</a:t>
            </a:r>
          </a:p>
          <a:p>
            <a:pPr>
              <a:buFont typeface="Wingdings" panose="05000000000000000000" pitchFamily="2" charset="2"/>
              <a:buChar char="Ø"/>
            </a:pPr>
            <a:r>
              <a:rPr lang="en-IN" sz="1400">
                <a:latin typeface="Verdana" panose="020B0604030504040204" pitchFamily="34" charset="0"/>
                <a:ea typeface="Verdana" panose="020B0604030504040204" pitchFamily="34" charset="0"/>
              </a:rPr>
              <a:t> Zomato is targeting to expand the number of restaurants based on their previous eight years of sales performance.</a:t>
            </a:r>
          </a:p>
          <a:p>
            <a:pPr>
              <a:buFont typeface="Wingdings" panose="05000000000000000000" pitchFamily="2" charset="2"/>
              <a:buChar char="Ø"/>
            </a:pPr>
            <a:r>
              <a:rPr lang="en-IN" sz="1400">
                <a:latin typeface="Verdana" panose="020B0604030504040204" pitchFamily="34" charset="0"/>
                <a:ea typeface="Verdana" panose="020B0604030504040204" pitchFamily="34" charset="0"/>
              </a:rPr>
              <a:t> According to the data, Zomato has the potential to grow their business where the competition is lesser based on the countries given in the data.</a:t>
            </a:r>
          </a:p>
          <a:p>
            <a:pPr>
              <a:buFont typeface="Wingdings" panose="05000000000000000000" pitchFamily="2" charset="2"/>
              <a:buChar char="Ø"/>
            </a:pPr>
            <a:r>
              <a:rPr lang="en-IN" sz="1400">
                <a:latin typeface="Verdana" panose="020B0604030504040204" pitchFamily="34" charset="0"/>
                <a:ea typeface="Verdana" panose="020B0604030504040204" pitchFamily="34" charset="0"/>
              </a:rPr>
              <a:t> Zomato has a great impact in Online delivery, This can leverage the chances of restaurants to grow exponentially with the market.</a:t>
            </a:r>
          </a:p>
          <a:p>
            <a:pPr>
              <a:buFont typeface="Wingdings" panose="05000000000000000000" pitchFamily="2" charset="2"/>
              <a:buChar char="Ø"/>
            </a:pPr>
            <a:r>
              <a:rPr lang="en-IN" sz="1400">
                <a:latin typeface="Verdana" panose="020B0604030504040204" pitchFamily="34" charset="0"/>
                <a:ea typeface="Verdana" panose="020B0604030504040204" pitchFamily="34" charset="0"/>
              </a:rPr>
              <a:t>Restaurants offers customers to rate their cuisines and restaurants which is an advantage for them to know their business in many areas. Based on the ratings we can work on multiple factors such as Price ranges, market capitalization, and cuisines to know what is suitable for their business.</a:t>
            </a:r>
            <a:endParaRPr lang="en-IN" sz="1400" dirty="0">
              <a:latin typeface="Verdana" panose="020B0604030504040204" pitchFamily="34" charset="0"/>
              <a:ea typeface="Verdana" panose="020B0604030504040204" pitchFamily="34" charset="0"/>
            </a:endParaRPr>
          </a:p>
        </p:txBody>
      </p:sp>
      <p:pic>
        <p:nvPicPr>
          <p:cNvPr id="7" name="Picture 6" descr="A hand holding a sign&#10;&#10;Description automatically generated">
            <a:extLst>
              <a:ext uri="{FF2B5EF4-FFF2-40B4-BE49-F238E27FC236}">
                <a16:creationId xmlns:a16="http://schemas.microsoft.com/office/drawing/2014/main" id="{4D6641B2-48F9-6EB1-3076-03B3BA217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26235435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1863</TotalTime>
  <Words>963</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Aharoni</vt:lpstr>
      <vt:lpstr>Calibri</vt:lpstr>
      <vt:lpstr>Calibri Light</vt:lpstr>
      <vt:lpstr>Century Gothic</vt:lpstr>
      <vt:lpstr>Courier New</vt:lpstr>
      <vt:lpstr>Garamond</vt:lpstr>
      <vt:lpstr>Söhne</vt:lpstr>
      <vt:lpstr>Verdana</vt:lpstr>
      <vt:lpstr>Wingdings</vt:lpstr>
      <vt:lpstr>Retrospect</vt:lpstr>
      <vt:lpstr>Zomato Restaurants Analysis</vt:lpstr>
      <vt:lpstr>Problem Statement &amp; Objectives</vt:lpstr>
      <vt:lpstr>Data Preparation</vt:lpstr>
      <vt:lpstr> Restaurants Analysis Overview</vt:lpstr>
      <vt:lpstr>Restaurants Analysis Overview</vt:lpstr>
      <vt:lpstr>Countries with Lesser Competition</vt:lpstr>
      <vt:lpstr>Cuisines &amp; Ratings Analysis</vt:lpstr>
      <vt:lpstr>Price Range Distribution</vt:lpstr>
      <vt:lpstr>Conclusion &amp;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Restaurants Analysis</dc:title>
  <dc:creator>Dinesh Kukreja</dc:creator>
  <cp:lastModifiedBy>Dinesh Kukreja</cp:lastModifiedBy>
  <cp:revision>1</cp:revision>
  <dcterms:created xsi:type="dcterms:W3CDTF">2023-12-20T10:56:31Z</dcterms:created>
  <dcterms:modified xsi:type="dcterms:W3CDTF">2024-02-15T11:33:44Z</dcterms:modified>
</cp:coreProperties>
</file>