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0" r:id="rId7"/>
    <p:sldId id="258" r:id="rId8"/>
    <p:sldId id="261" r:id="rId9"/>
    <p:sldId id="262" r:id="rId10"/>
    <p:sldId id="283" r:id="rId11"/>
    <p:sldId id="264" r:id="rId12"/>
    <p:sldId id="266" r:id="rId13"/>
    <p:sldId id="284" r:id="rId14"/>
    <p:sldId id="267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2/21/2021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0994" y="2029235"/>
            <a:ext cx="2995354" cy="36068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55"/>
          <p:cNvSpPr/>
          <p:nvPr/>
        </p:nvSpPr>
        <p:spPr>
          <a:xfrm>
            <a:off x="2853356" y="2453477"/>
            <a:ext cx="5982083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sz="4000" dirty="0">
                <a:solidFill>
                  <a:schemeClr val="bg1"/>
                </a:solidFill>
                <a:latin typeface="Franklin Gothic Demi Cond" pitchFamily="34" charset="0"/>
              </a:rPr>
              <a:t>Sprocket Central Pty Ltd</a:t>
            </a:r>
          </a:p>
        </p:txBody>
      </p:sp>
      <p:sp>
        <p:nvSpPr>
          <p:cNvPr id="7" name="Shape 56"/>
          <p:cNvSpPr/>
          <p:nvPr/>
        </p:nvSpPr>
        <p:spPr>
          <a:xfrm>
            <a:off x="2930994" y="3363816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analytics approach</a:t>
            </a:r>
          </a:p>
        </p:txBody>
      </p:sp>
      <p:sp>
        <p:nvSpPr>
          <p:cNvPr id="10" name="Shape 56"/>
          <p:cNvSpPr/>
          <p:nvPr/>
        </p:nvSpPr>
        <p:spPr>
          <a:xfrm>
            <a:off x="2930994" y="4008626"/>
            <a:ext cx="5550600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Analytics - Engagement Manager - Dineshkumar Anbalagan</a:t>
            </a:r>
            <a:endParaRPr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3462" y="726020"/>
            <a:ext cx="2733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INTERPRETATION</a:t>
            </a:r>
            <a:endParaRPr 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65" y="1511828"/>
            <a:ext cx="7094939" cy="2377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66" y="3889640"/>
            <a:ext cx="7094938" cy="23817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3462" y="3300545"/>
            <a:ext cx="40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Brand wise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5176" y="1631794"/>
            <a:ext cx="171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APPENDIX</a:t>
            </a:r>
            <a:endParaRPr 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461" y="3300545"/>
            <a:ext cx="7824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From slide 8 – Most of the customers are from NSW and they prefer standard in product line and medium in product size and class.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From slide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 Most of the customers are from the age group of 40 – 50 and most of them are coming from manufacturing, Financial and Health care sectors.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From slide 10 - Mostly people prefer to buy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olex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brand comparing to others especially highest sales is recorded in NSW. </a:t>
            </a:r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7839" y="3153896"/>
            <a:ext cx="7824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rush Script MT" pitchFamily="66" charset="0"/>
                <a:cs typeface="Calibri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838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hape 65"/>
          <p:cNvSpPr/>
          <p:nvPr/>
        </p:nvSpPr>
        <p:spPr>
          <a:xfrm>
            <a:off x="636598" y="2561319"/>
            <a:ext cx="3452323" cy="160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Arial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Arial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Exploration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Arial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Model Development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Arial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Interpretation</a:t>
            </a:r>
          </a:p>
        </p:txBody>
      </p:sp>
      <p:sp>
        <p:nvSpPr>
          <p:cNvPr id="10" name="Shape 63"/>
          <p:cNvSpPr/>
          <p:nvPr/>
        </p:nvSpPr>
        <p:spPr>
          <a:xfrm>
            <a:off x="991341" y="1516630"/>
            <a:ext cx="9191402" cy="8400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AGENDA</a:t>
            </a:r>
            <a:endParaRPr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465" y="1069675"/>
            <a:ext cx="2542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INTRODUCTION</a:t>
            </a:r>
            <a:endParaRPr 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465" y="2153728"/>
            <a:ext cx="8143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Why? How? &amp; What? – Three most frequently used questionnaires used by analysts </a:t>
            </a:r>
          </a:p>
          <a:p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hile solving any kind of problems. The questionnaires we asked while doing this analysis 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466" y="3249890"/>
            <a:ext cx="72461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is our end goal?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Who is the benefactor?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additional features are required and can be derived from an existing dataset?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analysis methods can be done to get better results?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Why a certain feature will perform better comparing with others?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if we use that instead of this?</a:t>
            </a:r>
          </a:p>
          <a:p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and etc…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464" y="846790"/>
            <a:ext cx="321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EXPLORATION</a:t>
            </a:r>
            <a:endParaRPr 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463" y="1395890"/>
            <a:ext cx="8143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stage which helps analysts to get familiar with the dataset, also the stage which acts as a foundation for further analysis. Here are some of the key insights extracted from the provided dataset.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117" y="2560760"/>
            <a:ext cx="5539116" cy="16731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117" y="4861783"/>
            <a:ext cx="5539116" cy="16731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3" y="2560760"/>
            <a:ext cx="5539116" cy="16828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4" y="4518599"/>
            <a:ext cx="5539116" cy="20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462" y="726020"/>
            <a:ext cx="3727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MODEL DEVELOPMENT</a:t>
            </a:r>
            <a:endParaRPr 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462" y="1272851"/>
            <a:ext cx="724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Customers are classified into 4 different tiers based on their purchase history such as tier_1, tier_2, tier_3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&amp; tier_4.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00723"/>
            <a:ext cx="6116128" cy="21595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9765" y="3173978"/>
            <a:ext cx="4661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 you can see from the profit-tier curve, most of our profits are from the tier_1 customers followed by tier_2, tier_3 &amp; tier_4.</a:t>
            </a:r>
          </a:p>
          <a:p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However, from the another graph it shows that tier_4 customers are our most frequent ones followed by tier_1, tier_3, &amp; tier_2.</a:t>
            </a:r>
          </a:p>
          <a:p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Hence, further detailed analysis is required.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270077"/>
            <a:ext cx="6156377" cy="219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77" y="1677271"/>
            <a:ext cx="5681923" cy="20234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0" y="1677270"/>
            <a:ext cx="5681923" cy="20234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97" y="4267331"/>
            <a:ext cx="7447531" cy="235775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22875" y="1284573"/>
            <a:ext cx="399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STATE WISE CUSTOMER DISTRIBUTION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57871" y="1307939"/>
            <a:ext cx="399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TIER WISE DISTRIBUTION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56319" y="3897999"/>
            <a:ext cx="744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STATE WISE CUSTOMER DISTRIBUTION OF TIERS</a:t>
            </a: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3462" y="726020"/>
            <a:ext cx="3727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MODEL DEVELOPMENT</a:t>
            </a:r>
            <a:endParaRPr 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462" y="2473308"/>
            <a:ext cx="7246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Hence the model is gonna be developed based on the following factors: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Tier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Location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Profit 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Brand and product size, line and class which people prefer.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3462" y="726020"/>
            <a:ext cx="2733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INTERPRETATION</a:t>
            </a:r>
            <a:endParaRPr 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7" y="1413142"/>
            <a:ext cx="7443587" cy="50112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06904" y="3272430"/>
            <a:ext cx="400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State wise distribution of product size, product line and product class. </a:t>
            </a:r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3462" y="726020"/>
            <a:ext cx="2733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INTERPRETATION</a:t>
            </a:r>
            <a:endParaRPr 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902" y="1900046"/>
            <a:ext cx="7342588" cy="3310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3462" y="2826092"/>
            <a:ext cx="400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Distribution of customers with respect to job industry category.</a:t>
            </a: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66687569_win32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tf66687569_win32</Template>
  <TotalTime>0</TotalTime>
  <Words>396</Words>
  <Application>Microsoft Office PowerPoint</Application>
  <PresentationFormat>Custom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tf66687569_win32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2021-02-21T06:49:27Z</dcterms:created>
  <dcterms:modified xsi:type="dcterms:W3CDTF">2021-02-21T17:16:07Z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