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48" r:id="rId2"/>
  </p:sldMasterIdLst>
  <p:notesMasterIdLst>
    <p:notesMasterId r:id="rId19"/>
  </p:notesMasterIdLst>
  <p:handoutMasterIdLst>
    <p:handoutMasterId r:id="rId20"/>
  </p:handoutMasterIdLst>
  <p:sldIdLst>
    <p:sldId id="2147470182" r:id="rId3"/>
    <p:sldId id="2147470185" r:id="rId4"/>
    <p:sldId id="2147470188" r:id="rId5"/>
    <p:sldId id="2147470191" r:id="rId6"/>
    <p:sldId id="2147470194" r:id="rId7"/>
    <p:sldId id="2147470197" r:id="rId8"/>
    <p:sldId id="2147470200" r:id="rId9"/>
    <p:sldId id="2147470203" r:id="rId10"/>
    <p:sldId id="2147470179" r:id="rId11"/>
    <p:sldId id="2147470209" r:id="rId12"/>
    <p:sldId id="2147470212" r:id="rId13"/>
    <p:sldId id="2147470215" r:id="rId14"/>
    <p:sldId id="2147470218" r:id="rId15"/>
    <p:sldId id="2147470221" r:id="rId16"/>
    <p:sldId id="2147470224" r:id="rId17"/>
    <p:sldId id="2147470227" r:id="rId18"/>
  </p:sldIdLst>
  <p:sldSz cx="12192000" cy="6858000"/>
  <p:notesSz cx="6858000" cy="9144000"/>
  <p:custDataLst>
    <p:tags r:id="rId21"/>
  </p:custDataLst>
  <p:defaultTextStyle>
    <a:defPPr>
      <a:defRPr lang="en-US"/>
    </a:defPPr>
    <a:lvl1pPr algn="l" rtl="0" fontAlgn="base">
      <a:spcBef>
        <a:spcPct val="0"/>
      </a:spcBef>
      <a:spcAft>
        <a:spcPct val="0"/>
      </a:spcAft>
      <a:defRPr kern="1200">
        <a:solidFill>
          <a:srgbClr val="000000"/>
        </a:solidFill>
        <a:latin typeface="Manrope Light" charset="0"/>
        <a:ea typeface="+mn-ea"/>
        <a:cs typeface="Manrope Light" charset="0"/>
      </a:defRPr>
    </a:lvl1pPr>
    <a:lvl2pPr marL="457200" algn="l" rtl="0" fontAlgn="base">
      <a:spcBef>
        <a:spcPct val="0"/>
      </a:spcBef>
      <a:spcAft>
        <a:spcPct val="0"/>
      </a:spcAft>
      <a:defRPr kern="1200">
        <a:solidFill>
          <a:srgbClr val="000000"/>
        </a:solidFill>
        <a:latin typeface="Manrope Light" charset="0"/>
        <a:ea typeface="+mn-ea"/>
        <a:cs typeface="Manrope Light" charset="0"/>
      </a:defRPr>
    </a:lvl2pPr>
    <a:lvl3pPr marL="914400" algn="l" rtl="0" fontAlgn="base">
      <a:spcBef>
        <a:spcPct val="0"/>
      </a:spcBef>
      <a:spcAft>
        <a:spcPct val="0"/>
      </a:spcAft>
      <a:defRPr kern="1200">
        <a:solidFill>
          <a:srgbClr val="000000"/>
        </a:solidFill>
        <a:latin typeface="Manrope Light" charset="0"/>
        <a:ea typeface="+mn-ea"/>
        <a:cs typeface="Manrope Light" charset="0"/>
      </a:defRPr>
    </a:lvl3pPr>
    <a:lvl4pPr marL="1371600" algn="l" rtl="0" fontAlgn="base">
      <a:spcBef>
        <a:spcPct val="0"/>
      </a:spcBef>
      <a:spcAft>
        <a:spcPct val="0"/>
      </a:spcAft>
      <a:defRPr kern="1200">
        <a:solidFill>
          <a:srgbClr val="000000"/>
        </a:solidFill>
        <a:latin typeface="Manrope Light" charset="0"/>
        <a:ea typeface="+mn-ea"/>
        <a:cs typeface="Manrope Light" charset="0"/>
      </a:defRPr>
    </a:lvl4pPr>
    <a:lvl5pPr marL="1828800" algn="l" rtl="0" fontAlgn="base">
      <a:spcBef>
        <a:spcPct val="0"/>
      </a:spcBef>
      <a:spcAft>
        <a:spcPct val="0"/>
      </a:spcAft>
      <a:defRPr kern="1200">
        <a:solidFill>
          <a:srgbClr val="000000"/>
        </a:solidFill>
        <a:latin typeface="Manrope Light" charset="0"/>
        <a:ea typeface="+mn-ea"/>
        <a:cs typeface="Manrope Light" charset="0"/>
      </a:defRPr>
    </a:lvl5pPr>
    <a:lvl6pPr marL="2286000" algn="l" defTabSz="914400" rtl="0" eaLnBrk="1" latinLnBrk="0" hangingPunct="1">
      <a:defRPr kern="1200">
        <a:solidFill>
          <a:srgbClr val="000000"/>
        </a:solidFill>
        <a:latin typeface="Manrope Light" charset="0"/>
        <a:ea typeface="+mn-ea"/>
        <a:cs typeface="Manrope Light" charset="0"/>
      </a:defRPr>
    </a:lvl6pPr>
    <a:lvl7pPr marL="2743200" algn="l" defTabSz="914400" rtl="0" eaLnBrk="1" latinLnBrk="0" hangingPunct="1">
      <a:defRPr kern="1200">
        <a:solidFill>
          <a:srgbClr val="000000"/>
        </a:solidFill>
        <a:latin typeface="Manrope Light" charset="0"/>
        <a:ea typeface="+mn-ea"/>
        <a:cs typeface="Manrope Light" charset="0"/>
      </a:defRPr>
    </a:lvl7pPr>
    <a:lvl8pPr marL="3200400" algn="l" defTabSz="914400" rtl="0" eaLnBrk="1" latinLnBrk="0" hangingPunct="1">
      <a:defRPr kern="1200">
        <a:solidFill>
          <a:srgbClr val="000000"/>
        </a:solidFill>
        <a:latin typeface="Manrope Light" charset="0"/>
        <a:ea typeface="+mn-ea"/>
        <a:cs typeface="Manrope Light" charset="0"/>
      </a:defRPr>
    </a:lvl8pPr>
    <a:lvl9pPr marL="3657600" algn="l" defTabSz="914400" rtl="0" eaLnBrk="1" latinLnBrk="0" hangingPunct="1">
      <a:defRPr kern="1200">
        <a:solidFill>
          <a:srgbClr val="000000"/>
        </a:solidFill>
        <a:latin typeface="Manrope Light" charset="0"/>
        <a:ea typeface="+mn-ea"/>
        <a:cs typeface="Manrope Light" charset="0"/>
      </a:defRPr>
    </a:lvl9pPr>
  </p:defaultTextStyle>
  <p:extLst>
    <p:ext uri="{EFAFB233-063F-42B5-8137-9DF3F51BA10A}">
      <p15:sldGuideLst xmlns:p15="http://schemas.microsoft.com/office/powerpoint/2012/main">
        <p15:guide id="1" orient="horz" pos="2115"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90DEA-E3B2-4453-9F7E-B836A20B23B5}" v="1" dt="2024-09-02T06:17:34.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00" autoAdjust="0"/>
  </p:normalViewPr>
  <p:slideViewPr>
    <p:cSldViewPr>
      <p:cViewPr varScale="1">
        <p:scale>
          <a:sx n="86" d="100"/>
          <a:sy n="86" d="100"/>
        </p:scale>
        <p:origin x="864" y="72"/>
      </p:cViewPr>
      <p:guideLst>
        <p:guide orient="horz" pos="2115"/>
        <p:guide pos="2880"/>
      </p:guideLst>
    </p:cSldViewPr>
  </p:slideViewPr>
  <p:notesTextViewPr>
    <p:cViewPr>
      <p:scale>
        <a:sx n="100" d="100"/>
        <a:sy n="100" d="100"/>
      </p:scale>
      <p:origin x="0" y="0"/>
    </p:cViewPr>
  </p:notesTextViewPr>
  <p:notesViewPr>
    <p:cSldViewPr>
      <p:cViewPr varScale="1">
        <p:scale>
          <a:sx n="126" d="100"/>
          <a:sy n="126"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Header Placeholder 1">
            <a:extLst>
              <a:ext uri="{FF2B5EF4-FFF2-40B4-BE49-F238E27FC236}">
                <a16:creationId xmlns:a16="http://schemas.microsoft.com/office/drawing/2014/main" id="{15671A17-9AE5-044A-88E9-230D1CB49F3E}"/>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9395" name="Date Placeholder 2">
            <a:extLst>
              <a:ext uri="{FF2B5EF4-FFF2-40B4-BE49-F238E27FC236}">
                <a16:creationId xmlns:a16="http://schemas.microsoft.com/office/drawing/2014/main" id="{02190924-F25B-E140-B570-A1C9368D7D70}"/>
              </a:ext>
            </a:extLst>
          </p:cNvPr>
          <p:cNvSpPr>
            <a:spLocks noGrp="1" noChangeArrowheads="1"/>
          </p:cNvSpPr>
          <p:nvPr>
            <p:ph type="dt" sz="quarter" idx="2"/>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lgn="r">
              <a:defRPr sz="1200"/>
            </a:lvl1pPr>
          </a:lstStyle>
          <a:p>
            <a:fld id="{D43EA3BA-33D3-4947-9FE2-59594FE8D148}" type="datetime1">
              <a:rPr lang="en-US" altLang="en-US"/>
              <a:pPr/>
              <a:t>9/2/2024</a:t>
            </a:fld>
            <a:endParaRPr lang="en-US" altLang="en-US"/>
          </a:p>
        </p:txBody>
      </p:sp>
      <p:sp>
        <p:nvSpPr>
          <p:cNvPr id="59396" name="Footer Placeholder 3">
            <a:extLst>
              <a:ext uri="{FF2B5EF4-FFF2-40B4-BE49-F238E27FC236}">
                <a16:creationId xmlns:a16="http://schemas.microsoft.com/office/drawing/2014/main" id="{8BFA73EF-706D-81CE-E88F-EBDD26BE1AFB}"/>
              </a:ext>
            </a:extLst>
          </p:cNvPr>
          <p:cNvSpPr>
            <a:spLocks noGrp="1" noChangeArrowheads="1"/>
          </p:cNvSpPr>
          <p:nvPr>
            <p:ph type="ftr" sz="quarter" idx="3"/>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a:extLst>
              <a:ext uri="{FF2B5EF4-FFF2-40B4-BE49-F238E27FC236}">
                <a16:creationId xmlns:a16="http://schemas.microsoft.com/office/drawing/2014/main" id="{854CFA06-FBBA-EA5B-5C6A-264498FA2037}"/>
              </a:ext>
            </a:extLst>
          </p:cNvPr>
          <p:cNvSpPr>
            <a:spLocks noGrp="1"/>
          </p:cNvSpPr>
          <p:nvPr>
            <p:ph type="sldNum" sz="quarter" idx="3"/>
          </p:nvPr>
        </p:nvSpPr>
        <p:spPr>
          <a:xfrm>
            <a:off x="3884613" y="8685213"/>
            <a:ext cx="2971800" cy="458787"/>
          </a:xfrm>
          <a:prstGeom prst="rect">
            <a:avLst/>
          </a:prstGeom>
          <a:noFill/>
          <a:ln w="9525" cap="flat" cmpd="sng" algn="ctr">
            <a:noFill/>
            <a:prstDash val="solid"/>
            <a:round/>
            <a:headEnd type="none" w="med" len="med"/>
            <a:tailEnd type="none" w="med" len="med"/>
          </a:ln>
        </p:spPr>
        <p:txBody>
          <a:bodyPr vert="horz" wrap="square" lIns="91440" tIns="45720" rIns="91440" bIns="45720" numCol="1" anchor="b" anchorCtr="0" compatLnSpc="1">
            <a:prstTxWarp prst="textNoShape">
              <a:avLst/>
            </a:prstTxWarp>
          </a:bodyPr>
          <a:lstStyle>
            <a:lvl1pPr algn="r">
              <a:defRPr sz="1200"/>
            </a:lvl1pPr>
          </a:lstStyle>
          <a:p>
            <a:fld id="{72E40A6A-C84F-479A-BD0B-BCA1F85EF11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Header Placeholder 1">
            <a:extLst>
              <a:ext uri="{FF2B5EF4-FFF2-40B4-BE49-F238E27FC236}">
                <a16:creationId xmlns:a16="http://schemas.microsoft.com/office/drawing/2014/main" id="{65B69B05-4CA0-3161-2C46-7CF343121D36}"/>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defRPr sz="1200">
                <a:latin typeface="Manrope"/>
              </a:defRPr>
            </a:lvl1pPr>
          </a:lstStyle>
          <a:p>
            <a:endParaRPr lang="en-US" altLang="en-US"/>
          </a:p>
        </p:txBody>
      </p:sp>
      <p:sp>
        <p:nvSpPr>
          <p:cNvPr id="58371" name="Date Placeholder 2">
            <a:extLst>
              <a:ext uri="{FF2B5EF4-FFF2-40B4-BE49-F238E27FC236}">
                <a16:creationId xmlns:a16="http://schemas.microsoft.com/office/drawing/2014/main" id="{80E0C378-74AB-9E73-E441-5F8C4D7DD736}"/>
              </a:ext>
            </a:extLst>
          </p:cNvPr>
          <p:cNvSpPr>
            <a:spLocks noGrp="1" noChangeArrowheads="1"/>
          </p:cNvSpPr>
          <p:nvPr>
            <p:ph type="dt" idx="2"/>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lvl1pPr algn="r">
              <a:defRPr sz="1200">
                <a:latin typeface="Manrope"/>
              </a:defRPr>
            </a:lvl1pPr>
          </a:lstStyle>
          <a:p>
            <a:fld id="{6869F522-BC09-4A18-AB37-619862F5C115}" type="datetime1">
              <a:rPr lang="en-US" altLang="en-US"/>
              <a:pPr/>
              <a:t>9/2/2024</a:t>
            </a:fld>
            <a:endParaRPr lang="en-US" altLang="en-US"/>
          </a:p>
        </p:txBody>
      </p:sp>
      <p:sp>
        <p:nvSpPr>
          <p:cNvPr id="58372" name="Slide Image Placeholder 3">
            <a:extLst>
              <a:ext uri="{FF2B5EF4-FFF2-40B4-BE49-F238E27FC236}">
                <a16:creationId xmlns:a16="http://schemas.microsoft.com/office/drawing/2014/main" id="{4B06DDF2-B95C-E877-81F2-1FCA4CB9BD36}"/>
              </a:ext>
            </a:extLst>
          </p:cNvPr>
          <p:cNvSpPr>
            <a:spLocks noGrp="1" noRot="1" noChangeAspect="1" noChangeArrowheads="1"/>
          </p:cNvSpPr>
          <p:nvPr>
            <p:ph type="sldImg" idx="5"/>
          </p:nvPr>
        </p:nvSpPr>
        <p:spPr bwMode="auto">
          <a:xfrm>
            <a:off x="685800" y="1143000"/>
            <a:ext cx="5486400" cy="3086100"/>
          </a:xfrm>
          <a:prstGeom prst="rect">
            <a:avLst/>
          </a:prstGeom>
          <a:noFill/>
          <a:ln w="12700"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Notes Placeholder 4">
            <a:extLst>
              <a:ext uri="{FF2B5EF4-FFF2-40B4-BE49-F238E27FC236}">
                <a16:creationId xmlns:a16="http://schemas.microsoft.com/office/drawing/2014/main" id="{20DD60F6-7E9D-F1FB-36AA-D97C9D6C8BB7}"/>
              </a:ext>
            </a:extLst>
          </p:cNvPr>
          <p:cNvSpPr>
            <a:spLocks noGrp="1" noChangeArrowheads="1"/>
          </p:cNvSpPr>
          <p:nvPr>
            <p:ph type="body" sz="quarter" idx="1"/>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374" name="Footer Placeholder 5">
            <a:extLst>
              <a:ext uri="{FF2B5EF4-FFF2-40B4-BE49-F238E27FC236}">
                <a16:creationId xmlns:a16="http://schemas.microsoft.com/office/drawing/2014/main" id="{5B948823-359B-F622-3D55-DEB30FA51B8F}"/>
              </a:ext>
            </a:extLst>
          </p:cNvPr>
          <p:cNvSpPr>
            <a:spLocks noGrp="1" noChangeArrowheads="1"/>
          </p:cNvSpPr>
          <p:nvPr>
            <p:ph type="ftr" sz="quarter" idx="3"/>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91440" tIns="45720" rIns="91440" bIns="45720" numCol="1" anchor="b" anchorCtr="0" compatLnSpc="1">
            <a:prstTxWarp prst="textNoShape">
              <a:avLst/>
            </a:prstTxWarp>
          </a:bodyPr>
          <a:lstStyle>
            <a:lvl1pPr>
              <a:defRPr sz="1200">
                <a:latin typeface="Manrope"/>
              </a:defRPr>
            </a:lvl1pPr>
          </a:lstStyle>
          <a:p>
            <a:endParaRPr lang="en-US" altLang="en-US"/>
          </a:p>
        </p:txBody>
      </p:sp>
      <p:sp>
        <p:nvSpPr>
          <p:cNvPr id="7" name="Slide Number Placeholder 6">
            <a:extLst>
              <a:ext uri="{FF2B5EF4-FFF2-40B4-BE49-F238E27FC236}">
                <a16:creationId xmlns:a16="http://schemas.microsoft.com/office/drawing/2014/main" id="{A4F76791-9F9F-673D-1D35-1395DB7C25B3}"/>
              </a:ext>
            </a:extLst>
          </p:cNvPr>
          <p:cNvSpPr>
            <a:spLocks noGrp="1"/>
          </p:cNvSpPr>
          <p:nvPr>
            <p:ph type="sldNum" sz="quarter" idx="5"/>
          </p:nvPr>
        </p:nvSpPr>
        <p:spPr>
          <a:xfrm>
            <a:off x="3884613" y="8685213"/>
            <a:ext cx="2971800" cy="458787"/>
          </a:xfrm>
          <a:prstGeom prst="rect">
            <a:avLst/>
          </a:prstGeom>
          <a:noFill/>
          <a:ln w="9525" cap="flat" cmpd="sng" algn="ctr">
            <a:noFill/>
            <a:prstDash val="solid"/>
            <a:round/>
            <a:headEnd type="none" w="med" len="med"/>
            <a:tailEnd type="none" w="med" len="med"/>
          </a:ln>
        </p:spPr>
        <p:txBody>
          <a:bodyPr vert="horz" wrap="square" lIns="91440" tIns="45720" rIns="91440" bIns="45720" numCol="1" anchor="b" anchorCtr="0" compatLnSpc="1">
            <a:prstTxWarp prst="textNoShape">
              <a:avLst/>
            </a:prstTxWarp>
          </a:bodyPr>
          <a:lstStyle>
            <a:lvl1pPr algn="r">
              <a:defRPr sz="1200">
                <a:latin typeface="Manrope"/>
              </a:defRPr>
            </a:lvl1pPr>
          </a:lstStyle>
          <a:p>
            <a:fld id="{EBD68B1A-FDA1-4A34-BA4D-5A5CB849581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1pPr>
    <a:lvl2pPr marL="4572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2pPr>
    <a:lvl3pPr marL="9144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3pPr>
    <a:lvl4pPr marL="13716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4pPr>
    <a:lvl5pPr marL="1828800" algn="l" defTabSz="457200"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C203E3A-4DC7-534B-F821-A3F95211B418}"/>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B2E89C16-6F9F-49FD-B154-BBAA3D3EDD52}"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pic>
        <p:nvPicPr>
          <p:cNvPr id="4" name="Graphic 1">
            <a:extLst>
              <a:ext uri="{FF2B5EF4-FFF2-40B4-BE49-F238E27FC236}">
                <a16:creationId xmlns:a16="http://schemas.microsoft.com/office/drawing/2014/main" id="{DBC4F46E-8692-E885-2BC9-31587F72C550}"/>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Box 4">
            <a:extLst>
              <a:ext uri="{FF2B5EF4-FFF2-40B4-BE49-F238E27FC236}">
                <a16:creationId xmlns:a16="http://schemas.microsoft.com/office/drawing/2014/main" id="{E558181F-0F98-B436-7B6F-15AA928164AB}"/>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148395590"/>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64A5633C-4AAC-6B3F-28FA-309929CD3E16}"/>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3" name="Picture 14" descr="A logo with a person in the middle&#10;&#10;Description automatically generated">
            <a:extLst>
              <a:ext uri="{FF2B5EF4-FFF2-40B4-BE49-F238E27FC236}">
                <a16:creationId xmlns:a16="http://schemas.microsoft.com/office/drawing/2014/main" id="{121F95C3-A693-D632-7C36-FE1B65720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88900"/>
            <a:ext cx="11969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4" name="Graphic 16">
            <a:extLst>
              <a:ext uri="{FF2B5EF4-FFF2-40B4-BE49-F238E27FC236}">
                <a16:creationId xmlns:a16="http://schemas.microsoft.com/office/drawing/2014/main" id="{01D01866-F2C7-7603-853D-1B9D10749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Freeform 6">
            <a:extLst>
              <a:ext uri="{FF2B5EF4-FFF2-40B4-BE49-F238E27FC236}">
                <a16:creationId xmlns:a16="http://schemas.microsoft.com/office/drawing/2014/main" id="{65485CE5-EC13-4950-5C81-EF4A23D2B27F}"/>
              </a:ext>
            </a:extLst>
          </p:cNvPr>
          <p:cNvSpPr>
            <a:spLocks/>
          </p:cNvSpPr>
          <p:nvPr/>
        </p:nvSpPr>
        <p:spPr bwMode="auto">
          <a:xfrm>
            <a:off x="-1706563" y="1751013"/>
            <a:ext cx="3424238" cy="3427412"/>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5"/>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6" name="Freeform 12">
            <a:extLst>
              <a:ext uri="{FF2B5EF4-FFF2-40B4-BE49-F238E27FC236}">
                <a16:creationId xmlns:a16="http://schemas.microsoft.com/office/drawing/2014/main" id="{3290397F-B1A8-7DE2-6A78-904A5AA87C8A}"/>
              </a:ext>
            </a:extLst>
          </p:cNvPr>
          <p:cNvSpPr>
            <a:spLocks/>
          </p:cNvSpPr>
          <p:nvPr/>
        </p:nvSpPr>
        <p:spPr bwMode="auto">
          <a:xfrm>
            <a:off x="10185400" y="4251325"/>
            <a:ext cx="2006600" cy="2606675"/>
          </a:xfrm>
          <a:custGeom>
            <a:avLst/>
            <a:gdLst>
              <a:gd name="T0" fmla="*/ 0 w 3286381"/>
              <a:gd name="T1" fmla="*/ 0 h 3866910"/>
              <a:gd name="T2" fmla="*/ 3286381 w 3286381"/>
              <a:gd name="T3" fmla="*/ 0 h 3866910"/>
              <a:gd name="T4" fmla="*/ 3286381 w 3286381"/>
              <a:gd name="T5" fmla="*/ 3866909 h 3866910"/>
              <a:gd name="T6" fmla="*/ 0 w 3286381"/>
              <a:gd name="T7" fmla="*/ 3866909 h 3866910"/>
              <a:gd name="T8" fmla="*/ 0 w 3286381"/>
              <a:gd name="T9" fmla="*/ 0 h 3866910"/>
            </a:gdLst>
            <a:ahLst/>
            <a:cxnLst>
              <a:cxn ang="0">
                <a:pos x="T0" y="T1"/>
              </a:cxn>
              <a:cxn ang="0">
                <a:pos x="T2" y="T3"/>
              </a:cxn>
              <a:cxn ang="0">
                <a:pos x="T4" y="T5"/>
              </a:cxn>
              <a:cxn ang="0">
                <a:pos x="T6" y="T7"/>
              </a:cxn>
              <a:cxn ang="0">
                <a:pos x="T8" y="T9"/>
              </a:cxn>
            </a:cxnLst>
            <a:rect l="0" t="0" r="r" b="b"/>
            <a:pathLst>
              <a:path w="3286381" h="3866910">
                <a:moveTo>
                  <a:pt x="0" y="0"/>
                </a:moveTo>
                <a:lnTo>
                  <a:pt x="3286381" y="0"/>
                </a:lnTo>
                <a:lnTo>
                  <a:pt x="3286381" y="3866909"/>
                </a:lnTo>
                <a:lnTo>
                  <a:pt x="0" y="3866909"/>
                </a:lnTo>
                <a:lnTo>
                  <a:pt x="0" y="0"/>
                </a:lnTo>
                <a:close/>
              </a:path>
            </a:pathLst>
          </a:custGeom>
          <a:blipFill dpi="0" rotWithShape="0">
            <a:blip r:embed="rId6"/>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830858623"/>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with Sub Titl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1C69DED-64BD-C946-D1DB-95C7D9DEF855}"/>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41049ED9-7E20-4BCA-8B71-5305A90AAB3C}"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5" name="Graphic 6">
            <a:extLst>
              <a:ext uri="{FF2B5EF4-FFF2-40B4-BE49-F238E27FC236}">
                <a16:creationId xmlns:a16="http://schemas.microsoft.com/office/drawing/2014/main" id="{19D9B8F4-C349-1D5E-6F6C-374C759F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TextBox 5">
            <a:extLst>
              <a:ext uri="{FF2B5EF4-FFF2-40B4-BE49-F238E27FC236}">
                <a16:creationId xmlns:a16="http://schemas.microsoft.com/office/drawing/2014/main" id="{0ECCD406-F271-EA4C-998B-38644FC0BCFC}"/>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514430647"/>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Layout with Image Righ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63F14BD-993C-3838-70FA-26B20F34EEB9}"/>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218074A5-461B-4822-959D-F52DEA39620B}"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5" name="TextBox 4">
            <a:extLst>
              <a:ext uri="{FF2B5EF4-FFF2-40B4-BE49-F238E27FC236}">
                <a16:creationId xmlns:a16="http://schemas.microsoft.com/office/drawing/2014/main" id="{7CF471D3-6E71-F1B2-1D06-BB710EA50540}"/>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Tree>
    <p:extLst>
      <p:ext uri="{BB962C8B-B14F-4D97-AF65-F5344CB8AC3E}">
        <p14:creationId xmlns:p14="http://schemas.microsoft.com/office/powerpoint/2010/main" val="124035185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with Image Lef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716A44A-5C52-E0AE-4751-3393177FEA8D}"/>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309276A8-6763-4DE7-954B-68B63852C52A}"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5" name="TextBox 4">
            <a:extLst>
              <a:ext uri="{FF2B5EF4-FFF2-40B4-BE49-F238E27FC236}">
                <a16:creationId xmlns:a16="http://schemas.microsoft.com/office/drawing/2014/main" id="{DBC96AB4-9E3C-9000-C4D6-45DB1D1E1A07}"/>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a:solidFill>
                  <a:schemeClr val="tx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132105294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02F395DD-3AD4-D15C-C353-ED4908C30192}"/>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D6006BDC-06C4-4151-8249-510E25A5E193}"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15" name="Graphic 6">
            <a:extLst>
              <a:ext uri="{FF2B5EF4-FFF2-40B4-BE49-F238E27FC236}">
                <a16:creationId xmlns:a16="http://schemas.microsoft.com/office/drawing/2014/main" id="{52BB1D17-A14D-E737-2BF0-0B2771182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6" name="TextBox 15">
            <a:extLst>
              <a:ext uri="{FF2B5EF4-FFF2-40B4-BE49-F238E27FC236}">
                <a16:creationId xmlns:a16="http://schemas.microsoft.com/office/drawing/2014/main" id="{AE233583-401B-637E-99CE-EB547F493365}"/>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10000"/>
              </a:lnSpc>
              <a:buClr>
                <a:schemeClr val="tx1"/>
              </a:buClr>
              <a:buFont typeface="Arial" panose="020B0604020202020204" pitchFamily="34" charset="0"/>
              <a:buChar char="•"/>
              <a:defRPr lang="en-US" sz="1200" spc="10" baseline="0">
                <a:latin typeface="+mj-lt"/>
              </a:defRPr>
            </a:lvl1pPr>
          </a:lstStyle>
          <a:p>
            <a:pPr lvl="0"/>
            <a:r>
              <a:rPr lang="en-US" noProof="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a:lvl1pPr>
          </a:lstStyle>
          <a:p>
            <a:pPr lvl="0"/>
            <a:r>
              <a:rPr lang="en-US" noProof="0"/>
              <a:t>Replace image </a:t>
            </a:r>
            <a:br>
              <a:rPr lang="en-US" noProof="0"/>
            </a:br>
            <a:r>
              <a:rPr lang="en-US" noProof="0"/>
              <a:t>of your choice</a:t>
            </a: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a:solidFill>
                  <a:schemeClr val="accent1"/>
                </a:solidFill>
              </a:defRPr>
            </a:lvl1pPr>
          </a:lstStyle>
          <a:p>
            <a:pPr lvl="0"/>
            <a:r>
              <a:rPr lang="en-US" noProof="0"/>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a:solidFill>
                  <a:schemeClr val="tx1"/>
                </a:solidFill>
                <a:latin typeface="+mn-lt"/>
                <a:ea typeface="+mn-ea"/>
                <a:cs typeface="+mn-cs"/>
              </a:defRPr>
            </a:lvl1pPr>
          </a:lstStyle>
          <a:p>
            <a:r>
              <a:rPr lang="en-US" noProof="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38554"/>
          </a:xfrm>
          <a:prstGeom prst="rect">
            <a:avLst/>
          </a:prstGeom>
          <a:noFill/>
        </p:spPr>
        <p:txBody>
          <a:bodyPr wrap="square" lIns="0" tIns="0" rIns="0" bIns="0" rtlCol="0">
            <a:spAutoFit/>
          </a:bodyPr>
          <a:lstStyle>
            <a:lvl1pPr>
              <a:lnSpc>
                <a:spcPct val="100000"/>
              </a:lnSpc>
              <a:defRPr lang="en-US" sz="2200">
                <a:solidFill>
                  <a:schemeClr val="tx1"/>
                </a:solidFill>
                <a:ea typeface="+mn-ea"/>
                <a:cs typeface="+mn-cs"/>
              </a:defRPr>
            </a:lvl1pPr>
          </a:lstStyle>
          <a:p>
            <a:pPr lvl="0"/>
            <a:r>
              <a:rPr lang="en-US" noProof="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a:solidFill>
                  <a:schemeClr val="tx1"/>
                </a:solidFill>
                <a:latin typeface="+mn-lt"/>
                <a:ea typeface="+mn-ea"/>
                <a:cs typeface="+mn-cs"/>
              </a:defRPr>
            </a:lvl1pPr>
          </a:lstStyle>
          <a:p>
            <a:pPr lvl="0"/>
            <a:r>
              <a:rPr lang="en-US" noProof="0"/>
              <a:t>Business Unit</a:t>
            </a:r>
          </a:p>
        </p:txBody>
      </p:sp>
    </p:spTree>
    <p:extLst>
      <p:ext uri="{BB962C8B-B14F-4D97-AF65-F5344CB8AC3E}">
        <p14:creationId xmlns:p14="http://schemas.microsoft.com/office/powerpoint/2010/main" val="2284485810"/>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with Client Logo">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B7FA282-6B7B-D52E-BA62-0E19883731FE}"/>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716D3A53-283F-4ACD-9677-C01BAFED6C9B}"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pic>
        <p:nvPicPr>
          <p:cNvPr id="15" name="Graphic 6">
            <a:extLst>
              <a:ext uri="{FF2B5EF4-FFF2-40B4-BE49-F238E27FC236}">
                <a16:creationId xmlns:a16="http://schemas.microsoft.com/office/drawing/2014/main" id="{D3BB3749-CBF7-E8B2-1523-14E1B4F9F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6" name="TextBox 15">
            <a:extLst>
              <a:ext uri="{FF2B5EF4-FFF2-40B4-BE49-F238E27FC236}">
                <a16:creationId xmlns:a16="http://schemas.microsoft.com/office/drawing/2014/main" id="{E725F8A0-D615-E2D9-B16E-E75F4A0F6AF3}"/>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Text Placeholder 8">
            <a:extLst>
              <a:ext uri="{FF2B5EF4-FFF2-40B4-BE49-F238E27FC236}">
                <a16:creationId xmlns:a16="http://schemas.microsoft.com/office/drawing/2014/main" id="{9D067813-582A-4E3A-EF66-EF9F8971DFC5}"/>
              </a:ext>
            </a:extLst>
          </p:cNvPr>
          <p:cNvSpPr>
            <a:spLocks noGrp="1"/>
          </p:cNvSpPr>
          <p:nvPr>
            <p:ph type="body" sz="quarter" idx="18" hasCustomPrompt="1"/>
          </p:nvPr>
        </p:nvSpPr>
        <p:spPr>
          <a:xfrm>
            <a:off x="623888"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5" name="Text Placeholder 8">
            <a:extLst>
              <a:ext uri="{FF2B5EF4-FFF2-40B4-BE49-F238E27FC236}">
                <a16:creationId xmlns:a16="http://schemas.microsoft.com/office/drawing/2014/main" id="{AE124A95-9614-9995-E872-AA3631F0E166}"/>
              </a:ext>
            </a:extLst>
          </p:cNvPr>
          <p:cNvSpPr>
            <a:spLocks noGrp="1"/>
          </p:cNvSpPr>
          <p:nvPr>
            <p:ph type="body" sz="quarter" idx="19" hasCustomPrompt="1"/>
          </p:nvPr>
        </p:nvSpPr>
        <p:spPr>
          <a:xfrm>
            <a:off x="623888"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0" name="Text Placeholder 8">
            <a:extLst>
              <a:ext uri="{FF2B5EF4-FFF2-40B4-BE49-F238E27FC236}">
                <a16:creationId xmlns:a16="http://schemas.microsoft.com/office/drawing/2014/main" id="{DC7151D7-4F9C-C74E-F631-96155478821F}"/>
              </a:ext>
            </a:extLst>
          </p:cNvPr>
          <p:cNvSpPr>
            <a:spLocks noGrp="1"/>
          </p:cNvSpPr>
          <p:nvPr>
            <p:ph type="body" sz="quarter" idx="20" hasCustomPrompt="1"/>
          </p:nvPr>
        </p:nvSpPr>
        <p:spPr>
          <a:xfrm>
            <a:off x="623888" y="2259101"/>
            <a:ext cx="5400675" cy="2228850"/>
          </a:xfrm>
          <a:prstGeom prst="rect">
            <a:avLst/>
          </a:prstGeom>
        </p:spPr>
        <p:txBody>
          <a:bodyPr lIns="0" tIns="0" rIns="0" bIns="0">
            <a:normAutofit/>
          </a:bodyPr>
          <a:lstStyle>
            <a:lvl1pPr marL="137160" indent="-137160">
              <a:lnSpc>
                <a:spcPct val="100000"/>
              </a:lnSpc>
              <a:buClr>
                <a:schemeClr val="tx1"/>
              </a:buClr>
              <a:buFont typeface="Arial" panose="020B0604020202020204" pitchFamily="34" charset="0"/>
              <a:buChar char="•"/>
              <a:defRPr lang="en-US" sz="1200" spc="10" baseline="0">
                <a:latin typeface="+mj-lt"/>
              </a:defRPr>
            </a:lvl1pPr>
          </a:lstStyle>
          <a:p>
            <a:pPr lvl="0"/>
            <a:r>
              <a:rPr lang="en-US" noProof="0"/>
              <a:t>Click to edit text</a:t>
            </a:r>
          </a:p>
        </p:txBody>
      </p:sp>
      <p:sp>
        <p:nvSpPr>
          <p:cNvPr id="14" name="Picture Placeholder 10">
            <a:extLst>
              <a:ext uri="{FF2B5EF4-FFF2-40B4-BE49-F238E27FC236}">
                <a16:creationId xmlns:a16="http://schemas.microsoft.com/office/drawing/2014/main" id="{44699355-78E0-0732-ED34-4CC5E8D01C83}"/>
              </a:ext>
            </a:extLst>
          </p:cNvPr>
          <p:cNvSpPr>
            <a:spLocks noGrp="1"/>
          </p:cNvSpPr>
          <p:nvPr>
            <p:ph type="pic" sz="quarter" idx="17" hasCustomPrompt="1"/>
          </p:nvPr>
        </p:nvSpPr>
        <p:spPr>
          <a:xfrm>
            <a:off x="6438900" y="914401"/>
            <a:ext cx="5753100" cy="4856084"/>
          </a:xfrm>
          <a:prstGeom prst="rect">
            <a:avLst/>
          </a:prstGeom>
        </p:spPr>
        <p:txBody>
          <a:bodyPr lIns="0" tIns="0" rIns="0" bIns="0" anchor="ctr" anchorCtr="1"/>
          <a:lstStyle>
            <a:lvl1pPr marL="0" indent="0">
              <a:lnSpc>
                <a:spcPct val="100000"/>
              </a:lnSpc>
              <a:buNone/>
              <a:defRPr lang="en-US"/>
            </a:lvl1pPr>
          </a:lstStyle>
          <a:p>
            <a:pPr lvl="0"/>
            <a:r>
              <a:rPr lang="en-US" noProof="0"/>
              <a:t>Replace image </a:t>
            </a:r>
            <a:br>
              <a:rPr lang="en-US" noProof="0"/>
            </a:br>
            <a:r>
              <a:rPr lang="en-US" noProof="0"/>
              <a:t>of your choice</a:t>
            </a:r>
          </a:p>
        </p:txBody>
      </p:sp>
      <p:sp>
        <p:nvSpPr>
          <p:cNvPr id="2" name="Text Placeholder 8">
            <a:extLst>
              <a:ext uri="{FF2B5EF4-FFF2-40B4-BE49-F238E27FC236}">
                <a16:creationId xmlns:a16="http://schemas.microsoft.com/office/drawing/2014/main" id="{50C99C6E-EBA2-8BAD-9F81-2D0DB0A48CF6}"/>
              </a:ext>
            </a:extLst>
          </p:cNvPr>
          <p:cNvSpPr>
            <a:spLocks noGrp="1"/>
          </p:cNvSpPr>
          <p:nvPr>
            <p:ph type="body" sz="quarter" idx="24" hasCustomPrompt="1"/>
          </p:nvPr>
        </p:nvSpPr>
        <p:spPr>
          <a:xfrm>
            <a:off x="1979445"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3" name="Text Placeholder 8">
            <a:extLst>
              <a:ext uri="{FF2B5EF4-FFF2-40B4-BE49-F238E27FC236}">
                <a16:creationId xmlns:a16="http://schemas.microsoft.com/office/drawing/2014/main" id="{9B8C8614-A292-2DEB-B2B8-6FE164A0B9A2}"/>
              </a:ext>
            </a:extLst>
          </p:cNvPr>
          <p:cNvSpPr>
            <a:spLocks noGrp="1"/>
          </p:cNvSpPr>
          <p:nvPr>
            <p:ph type="body" sz="quarter" idx="25" hasCustomPrompt="1"/>
          </p:nvPr>
        </p:nvSpPr>
        <p:spPr>
          <a:xfrm>
            <a:off x="1979445"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6" name="Text Placeholder 8">
            <a:extLst>
              <a:ext uri="{FF2B5EF4-FFF2-40B4-BE49-F238E27FC236}">
                <a16:creationId xmlns:a16="http://schemas.microsoft.com/office/drawing/2014/main" id="{73BF58F6-5870-8D4C-28A5-5AB0669CF4F4}"/>
              </a:ext>
            </a:extLst>
          </p:cNvPr>
          <p:cNvSpPr>
            <a:spLocks noGrp="1"/>
          </p:cNvSpPr>
          <p:nvPr>
            <p:ph type="body" sz="quarter" idx="26" hasCustomPrompt="1"/>
          </p:nvPr>
        </p:nvSpPr>
        <p:spPr>
          <a:xfrm>
            <a:off x="3335002"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8" name="Text Placeholder 8">
            <a:extLst>
              <a:ext uri="{FF2B5EF4-FFF2-40B4-BE49-F238E27FC236}">
                <a16:creationId xmlns:a16="http://schemas.microsoft.com/office/drawing/2014/main" id="{3BC94BD8-ABAB-BE04-A141-5BF408AB2339}"/>
              </a:ext>
            </a:extLst>
          </p:cNvPr>
          <p:cNvSpPr>
            <a:spLocks noGrp="1"/>
          </p:cNvSpPr>
          <p:nvPr>
            <p:ph type="body" sz="quarter" idx="27" hasCustomPrompt="1"/>
          </p:nvPr>
        </p:nvSpPr>
        <p:spPr>
          <a:xfrm>
            <a:off x="3335002"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9" name="Text Placeholder 8">
            <a:extLst>
              <a:ext uri="{FF2B5EF4-FFF2-40B4-BE49-F238E27FC236}">
                <a16:creationId xmlns:a16="http://schemas.microsoft.com/office/drawing/2014/main" id="{9BA14879-AD6D-EF65-00C1-295476E83177}"/>
              </a:ext>
            </a:extLst>
          </p:cNvPr>
          <p:cNvSpPr>
            <a:spLocks noGrp="1"/>
          </p:cNvSpPr>
          <p:nvPr>
            <p:ph type="body" sz="quarter" idx="28" hasCustomPrompt="1"/>
          </p:nvPr>
        </p:nvSpPr>
        <p:spPr>
          <a:xfrm>
            <a:off x="4690559" y="5362574"/>
            <a:ext cx="1234991" cy="428625"/>
          </a:xfrm>
          <a:prstGeom prst="rect">
            <a:avLst/>
          </a:prstGeom>
        </p:spPr>
        <p:txBody>
          <a:bodyPr lIns="0" tIns="0" rIns="0" bIns="0">
            <a:normAutofit/>
          </a:bodyPr>
          <a:lstStyle>
            <a:lvl1pPr marL="0" indent="0">
              <a:buNone/>
              <a:defRPr lang="en-US" sz="1000" spc="10" baseline="0"/>
            </a:lvl1pPr>
          </a:lstStyle>
          <a:p>
            <a:pPr lvl="0"/>
            <a:r>
              <a:rPr lang="en-US" noProof="0"/>
              <a:t>Click to edit text</a:t>
            </a:r>
          </a:p>
        </p:txBody>
      </p:sp>
      <p:sp>
        <p:nvSpPr>
          <p:cNvPr id="11" name="Text Placeholder 8">
            <a:extLst>
              <a:ext uri="{FF2B5EF4-FFF2-40B4-BE49-F238E27FC236}">
                <a16:creationId xmlns:a16="http://schemas.microsoft.com/office/drawing/2014/main" id="{72023F31-09AA-E6AB-E198-AAEB6FE7887E}"/>
              </a:ext>
            </a:extLst>
          </p:cNvPr>
          <p:cNvSpPr>
            <a:spLocks noGrp="1"/>
          </p:cNvSpPr>
          <p:nvPr>
            <p:ph type="body" sz="quarter" idx="29" hasCustomPrompt="1"/>
          </p:nvPr>
        </p:nvSpPr>
        <p:spPr>
          <a:xfrm>
            <a:off x="4690559" y="4924425"/>
            <a:ext cx="1234991" cy="415498"/>
          </a:xfrm>
          <a:prstGeom prst="rect">
            <a:avLst/>
          </a:prstGeom>
          <a:noFill/>
        </p:spPr>
        <p:txBody>
          <a:bodyPr wrap="square" lIns="0" tIns="0" rIns="0" bIns="0" rtlCol="0">
            <a:spAutoFit/>
          </a:bodyPr>
          <a:lstStyle>
            <a:lvl1pPr marL="0" indent="0">
              <a:buNone/>
              <a:defRPr lang="en-US" sz="3000">
                <a:solidFill>
                  <a:schemeClr val="accent1"/>
                </a:solidFill>
                <a:latin typeface="+mj-lt"/>
              </a:defRPr>
            </a:lvl1pPr>
          </a:lstStyle>
          <a:p>
            <a:pPr lvl="0"/>
            <a:r>
              <a:rPr lang="en-US" noProof="0"/>
              <a:t>00%</a:t>
            </a:r>
          </a:p>
        </p:txBody>
      </p:sp>
      <p:sp>
        <p:nvSpPr>
          <p:cNvPr id="12" name="Text Placeholder 18">
            <a:extLst>
              <a:ext uri="{FF2B5EF4-FFF2-40B4-BE49-F238E27FC236}">
                <a16:creationId xmlns:a16="http://schemas.microsoft.com/office/drawing/2014/main" id="{C356DA4B-68E0-8CE3-407A-E24FC24779DF}"/>
              </a:ext>
            </a:extLst>
          </p:cNvPr>
          <p:cNvSpPr>
            <a:spLocks noGrp="1"/>
          </p:cNvSpPr>
          <p:nvPr>
            <p:ph type="body" sz="quarter" idx="15" hasCustomPrompt="1"/>
          </p:nvPr>
        </p:nvSpPr>
        <p:spPr>
          <a:xfrm flipH="1">
            <a:off x="623888" y="786278"/>
            <a:ext cx="5300664" cy="174851"/>
          </a:xfrm>
          <a:prstGeom prst="rect">
            <a:avLst/>
          </a:prstGeom>
        </p:spPr>
        <p:txBody>
          <a:bodyPr wrap="square" lIns="0" tIns="36000" rIns="0" bIns="0" anchor="t" anchorCtr="0">
            <a:spAutoFit/>
          </a:bodyPr>
          <a:lstStyle>
            <a:lvl1pPr marL="0" indent="0">
              <a:buNone/>
              <a:defRPr lang="en-US" sz="1000" kern="1200">
                <a:solidFill>
                  <a:schemeClr val="tx1"/>
                </a:solidFill>
                <a:latin typeface="+mn-lt"/>
                <a:ea typeface="+mn-ea"/>
                <a:cs typeface="+mn-cs"/>
              </a:defRPr>
            </a:lvl1pPr>
          </a:lstStyle>
          <a:p>
            <a:r>
              <a:rPr lang="en-US" noProof="0"/>
              <a:t>Case study: Client description</a:t>
            </a:r>
          </a:p>
        </p:txBody>
      </p:sp>
      <p:sp>
        <p:nvSpPr>
          <p:cNvPr id="13" name="Title 2">
            <a:extLst>
              <a:ext uri="{FF2B5EF4-FFF2-40B4-BE49-F238E27FC236}">
                <a16:creationId xmlns:a16="http://schemas.microsoft.com/office/drawing/2014/main" id="{86F02B4B-DEA1-2B1E-63A6-AE70D545D018}"/>
              </a:ext>
            </a:extLst>
          </p:cNvPr>
          <p:cNvSpPr>
            <a:spLocks noGrp="1"/>
          </p:cNvSpPr>
          <p:nvPr>
            <p:ph type="title" hasCustomPrompt="1"/>
          </p:nvPr>
        </p:nvSpPr>
        <p:spPr>
          <a:xfrm>
            <a:off x="623888" y="1391951"/>
            <a:ext cx="5292725" cy="304699"/>
          </a:xfrm>
          <a:prstGeom prst="rect">
            <a:avLst/>
          </a:prstGeom>
          <a:noFill/>
        </p:spPr>
        <p:txBody>
          <a:bodyPr wrap="square" lIns="0" tIns="0" rIns="0" bIns="0" rtlCol="0">
            <a:spAutoFit/>
          </a:bodyPr>
          <a:lstStyle>
            <a:lvl1pPr>
              <a:defRPr lang="en-US" sz="2200">
                <a:solidFill>
                  <a:schemeClr val="accent1"/>
                </a:solidFill>
                <a:ea typeface="+mn-ea"/>
                <a:cs typeface="+mn-cs"/>
              </a:defRPr>
            </a:lvl1pPr>
          </a:lstStyle>
          <a:p>
            <a:pPr lvl="0"/>
            <a:r>
              <a:rPr lang="en-US" noProof="0"/>
              <a:t>Compelling hook</a:t>
            </a:r>
          </a:p>
        </p:txBody>
      </p:sp>
      <p:sp>
        <p:nvSpPr>
          <p:cNvPr id="20" name="Text Placeholder 18">
            <a:extLst>
              <a:ext uri="{FF2B5EF4-FFF2-40B4-BE49-F238E27FC236}">
                <a16:creationId xmlns:a16="http://schemas.microsoft.com/office/drawing/2014/main" id="{086C7F59-CC8C-1CFD-C8BF-9B5247BFC605}"/>
              </a:ext>
            </a:extLst>
          </p:cNvPr>
          <p:cNvSpPr>
            <a:spLocks noGrp="1"/>
          </p:cNvSpPr>
          <p:nvPr>
            <p:ph type="body" sz="quarter" idx="21" hasCustomPrompt="1"/>
          </p:nvPr>
        </p:nvSpPr>
        <p:spPr>
          <a:xfrm flipH="1">
            <a:off x="623888" y="457200"/>
            <a:ext cx="5300664" cy="216401"/>
          </a:xfrm>
          <a:prstGeom prst="rect">
            <a:avLst/>
          </a:prstGeom>
        </p:spPr>
        <p:txBody>
          <a:bodyPr wrap="square" lIns="0" tIns="36000" rIns="0" bIns="0" anchor="t" anchorCtr="0">
            <a:noAutofit/>
          </a:bodyPr>
          <a:lstStyle>
            <a:lvl1pPr marL="0" indent="0">
              <a:buNone/>
              <a:defRPr lang="en-US" sz="1500" b="0" kern="1200">
                <a:solidFill>
                  <a:schemeClr val="tx1"/>
                </a:solidFill>
                <a:latin typeface="+mn-lt"/>
                <a:ea typeface="+mn-ea"/>
                <a:cs typeface="+mn-cs"/>
              </a:defRPr>
            </a:lvl1pPr>
          </a:lstStyle>
          <a:p>
            <a:pPr lvl="0"/>
            <a:r>
              <a:rPr lang="en-US" noProof="0"/>
              <a:t>Business Unit</a:t>
            </a:r>
          </a:p>
        </p:txBody>
      </p:sp>
      <p:sp>
        <p:nvSpPr>
          <p:cNvPr id="17" name="Picture Placeholder 10">
            <a:extLst>
              <a:ext uri="{FF2B5EF4-FFF2-40B4-BE49-F238E27FC236}">
                <a16:creationId xmlns:a16="http://schemas.microsoft.com/office/drawing/2014/main" id="{AB14D727-AE35-74B6-7123-2B8ADA30FEC1}"/>
              </a:ext>
            </a:extLst>
          </p:cNvPr>
          <p:cNvSpPr>
            <a:spLocks noGrp="1"/>
          </p:cNvSpPr>
          <p:nvPr>
            <p:ph type="pic" sz="quarter" idx="23" hasCustomPrompt="1"/>
          </p:nvPr>
        </p:nvSpPr>
        <p:spPr>
          <a:xfrm>
            <a:off x="9547412" y="194455"/>
            <a:ext cx="1291871" cy="409853"/>
          </a:xfrm>
          <a:prstGeom prst="rect">
            <a:avLst/>
          </a:prstGeom>
        </p:spPr>
        <p:txBody>
          <a:bodyPr lIns="0" tIns="0" rIns="0" bIns="0" anchor="ctr" anchorCtr="1"/>
          <a:lstStyle>
            <a:lvl1pPr marL="0" indent="0">
              <a:lnSpc>
                <a:spcPct val="100000"/>
              </a:lnSpc>
              <a:buNone/>
              <a:defRPr lang="en-US" sz="900"/>
            </a:lvl1pPr>
          </a:lstStyle>
          <a:p>
            <a:pPr lvl="0"/>
            <a:r>
              <a:rPr lang="en-US" noProof="0"/>
              <a:t>Client logo here.</a:t>
            </a:r>
          </a:p>
        </p:txBody>
      </p:sp>
    </p:spTree>
    <p:extLst>
      <p:ext uri="{BB962C8B-B14F-4D97-AF65-F5344CB8AC3E}">
        <p14:creationId xmlns:p14="http://schemas.microsoft.com/office/powerpoint/2010/main" val="312440171"/>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40" userDrawn="1">
          <p15:clr>
            <a:srgbClr val="FBAE40"/>
          </p15:clr>
        </p15:guide>
        <p15:guide id="5" orient="horz" pos="572" userDrawn="1">
          <p15:clr>
            <a:srgbClr val="FBAE40"/>
          </p15:clr>
        </p15:guide>
        <p15:guide id="6" pos="3795" userDrawn="1">
          <p15:clr>
            <a:srgbClr val="FBAE40"/>
          </p15:clr>
        </p15:guide>
        <p15:guide id="7" pos="405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73EAC66F-B20E-DEB2-738A-3D5E2B0C8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Picture Placeholder 3">
            <a:extLst>
              <a:ext uri="{FF2B5EF4-FFF2-40B4-BE49-F238E27FC236}">
                <a16:creationId xmlns:a16="http://schemas.microsoft.com/office/drawing/2014/main" id="{0023B6BF-6BEC-44B3-16FD-D8AD3240A4D5}"/>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623888" y="3857625"/>
            <a:ext cx="8180649" cy="623248"/>
          </a:xfrm>
          <a:prstGeom prst="rect">
            <a:avLst/>
          </a:prstGeom>
        </p:spPr>
        <p:txBody>
          <a:bodyPr wrap="square" lIns="0" tIns="0" rIns="0" bIns="0" anchor="t" anchorCtr="0">
            <a:spAutoFit/>
          </a:bodyPr>
          <a:lstStyle>
            <a:lvl1pPr>
              <a:defRPr sz="4500">
                <a:solidFill>
                  <a:schemeClr val="bg2"/>
                </a:solidFill>
                <a:latin typeface="+mj-lt"/>
              </a:defRPr>
            </a:lvl1pPr>
          </a:lstStyle>
          <a:p>
            <a:r>
              <a:rPr lang="en-US" noProof="0"/>
              <a:t>Section Header</a:t>
            </a:r>
          </a:p>
        </p:txBody>
      </p:sp>
      <p:sp>
        <p:nvSpPr>
          <p:cNvPr id="19" name="Text Placeholder 18">
            <a:extLst>
              <a:ext uri="{FF2B5EF4-FFF2-40B4-BE49-F238E27FC236}">
                <a16:creationId xmlns:a16="http://schemas.microsoft.com/office/drawing/2014/main" id="{89B85627-C772-5EFB-A063-1191C3E2A3B3}"/>
              </a:ext>
            </a:extLst>
          </p:cNvPr>
          <p:cNvSpPr>
            <a:spLocks noGrp="1"/>
          </p:cNvSpPr>
          <p:nvPr>
            <p:ph type="body" sz="quarter" idx="15" hasCustomPrompt="1"/>
          </p:nvPr>
        </p:nvSpPr>
        <p:spPr>
          <a:xfrm>
            <a:off x="623888" y="3274796"/>
            <a:ext cx="7328535" cy="304800"/>
          </a:xfrm>
          <a:prstGeom prst="rect">
            <a:avLst/>
          </a:prstGeom>
        </p:spPr>
        <p:txBody>
          <a:bodyPr wrap="square" lIns="0" tIns="0" rIns="0" bIns="0" anchor="ctr" anchorCtr="0">
            <a:noAutofit/>
          </a:bodyPr>
          <a:lstStyle>
            <a:lvl1pPr marL="0" indent="0">
              <a:buNone/>
              <a:defRPr lang="en-US" sz="1800" kern="1200">
                <a:solidFill>
                  <a:schemeClr val="bg2"/>
                </a:solidFill>
                <a:latin typeface="+mj-lt"/>
                <a:ea typeface="+mn-ea"/>
                <a:cs typeface="+mn-cs"/>
              </a:defRPr>
            </a:lvl1pPr>
          </a:lstStyle>
          <a:p>
            <a:pPr lvl="0"/>
            <a:r>
              <a:rPr lang="en-US" noProof="0"/>
              <a:t>Deck Title/Main Idea</a:t>
            </a:r>
          </a:p>
        </p:txBody>
      </p:sp>
    </p:spTree>
    <p:extLst>
      <p:ext uri="{BB962C8B-B14F-4D97-AF65-F5344CB8AC3E}">
        <p14:creationId xmlns:p14="http://schemas.microsoft.com/office/powerpoint/2010/main" val="134711742"/>
      </p:ext>
    </p:extLst>
  </p:cSld>
  <p:clrMapOvr>
    <a:masterClrMapping/>
  </p:clrMapOvr>
  <p:transition/>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572" userDrawn="1">
          <p15:clr>
            <a:srgbClr val="FBAE40"/>
          </p15:clr>
        </p15:guide>
        <p15:guide id="4" pos="728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9382C2E-263A-B9F1-5843-D408F20E2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TextBox 2">
            <a:extLst>
              <a:ext uri="{FF2B5EF4-FFF2-40B4-BE49-F238E27FC236}">
                <a16:creationId xmlns:a16="http://schemas.microsoft.com/office/drawing/2014/main" id="{F5C19138-63EA-D88C-0402-80E5A66AAD2F}"/>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59" y="3039710"/>
            <a:ext cx="9264015" cy="761747"/>
          </a:xfrm>
          <a:prstGeom prst="rect">
            <a:avLst/>
          </a:prstGeom>
        </p:spPr>
        <p:txBody>
          <a:bodyPr wrap="square" lIns="0" tIns="0" rIns="0" bIns="0" anchor="ctr" anchorCtr="0">
            <a:spAutoFit/>
          </a:bodyPr>
          <a:lstStyle>
            <a:lvl1pPr>
              <a:defRPr lang="en-US" sz="5500">
                <a:solidFill>
                  <a:schemeClr val="tx1"/>
                </a:solidFill>
              </a:defRPr>
            </a:lvl1pPr>
          </a:lstStyle>
          <a:p>
            <a:pPr lvl="0"/>
            <a:r>
              <a:rPr lang="en-US" noProof="0"/>
              <a:t>Quotes/Statements</a:t>
            </a:r>
          </a:p>
        </p:txBody>
      </p:sp>
    </p:spTree>
    <p:extLst>
      <p:ext uri="{BB962C8B-B14F-4D97-AF65-F5344CB8AC3E}">
        <p14:creationId xmlns:p14="http://schemas.microsoft.com/office/powerpoint/2010/main" val="1616105195"/>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ighlight Blue Background">
    <p:bg>
      <p:bgPr>
        <a:solidFill>
          <a:schemeClr val="accent1"/>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E8D98D5-2DD3-B5FA-267E-018ACCBD72D9}"/>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CE4F156E-6211-48C2-AE74-A98B23AC675D}" type="slidenum">
              <a:rPr lang="en-US" altLang="en-US" sz="900">
                <a:solidFill>
                  <a:srgbClr val="FFFFFF"/>
                </a:solidFill>
                <a:latin typeface="Manrope"/>
                <a:cs typeface="Helvetica Neue" charset="0"/>
              </a:rPr>
              <a:pPr algn="r">
                <a:buSzPct val="100000"/>
              </a:pPr>
              <a:t>‹#›</a:t>
            </a:fld>
            <a:endParaRPr lang="en-US" altLang="en-US" sz="900">
              <a:solidFill>
                <a:srgbClr val="FFFFFF"/>
              </a:solidFill>
              <a:latin typeface="Manrope"/>
              <a:cs typeface="Helvetica Neue" charset="0"/>
            </a:endParaRPr>
          </a:p>
        </p:txBody>
      </p:sp>
      <p:pic>
        <p:nvPicPr>
          <p:cNvPr id="4" name="Graphic 3">
            <a:extLst>
              <a:ext uri="{FF2B5EF4-FFF2-40B4-BE49-F238E27FC236}">
                <a16:creationId xmlns:a16="http://schemas.microsoft.com/office/drawing/2014/main" id="{F4A8CCE6-37BE-B2BA-C255-FDC4B3AD5E3E}"/>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TextBox 4">
            <a:extLst>
              <a:ext uri="{FF2B5EF4-FFF2-40B4-BE49-F238E27FC236}">
                <a16:creationId xmlns:a16="http://schemas.microsoft.com/office/drawing/2014/main" id="{21237E68-DBE8-0FE2-3285-684DC4E958CF}"/>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rgbClr val="CBD0E5"/>
                </a:solidFill>
                <a:cs typeface="Heebo" pitchFamily="2" charset="-79"/>
              </a:rPr>
              <a:t>© Hexaware Technologies. Confidential briefing. </a:t>
            </a:r>
            <a:endParaRPr lang="en-US" sz="700" kern="0" spc="50">
              <a:solidFill>
                <a:srgbClr val="CBD0E5"/>
              </a:solidFill>
              <a:cs typeface="Heebo" pitchFamily="2" charset="-79"/>
            </a:endParaRPr>
          </a:p>
        </p:txBody>
      </p:sp>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bg2"/>
                </a:solidFill>
                <a:ea typeface="+mn-ea"/>
                <a:cs typeface="+mn-cs"/>
              </a:defRPr>
            </a:lvl1pPr>
          </a:lstStyle>
          <a:p>
            <a:pPr lvl="0"/>
            <a:r>
              <a:rPr lang="en-US" noProof="0"/>
              <a:t>Click to edit Master title style</a:t>
            </a:r>
          </a:p>
        </p:txBody>
      </p:sp>
    </p:spTree>
    <p:extLst>
      <p:ext uri="{BB962C8B-B14F-4D97-AF65-F5344CB8AC3E}">
        <p14:creationId xmlns:p14="http://schemas.microsoft.com/office/powerpoint/2010/main" val="1128413071"/>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ghlight White Backgroun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36F2F09-0566-9DED-A428-4ED988CD9A34}"/>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8A0C0177-DA9A-4A89-93F0-973DEBE3FC89}"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72A9344F-F2EC-2909-4840-E31F1AA939AA}"/>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5">
            <a:extLst>
              <a:ext uri="{FF2B5EF4-FFF2-40B4-BE49-F238E27FC236}">
                <a16:creationId xmlns:a16="http://schemas.microsoft.com/office/drawing/2014/main" id="{F0400CBE-C359-365D-7B79-8478D4347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3" name="Title 2">
            <a:extLst>
              <a:ext uri="{FF2B5EF4-FFF2-40B4-BE49-F238E27FC236}">
                <a16:creationId xmlns:a16="http://schemas.microsoft.com/office/drawing/2014/main" id="{111B5BBF-3656-D3C3-5A83-CACD136FC2CA}"/>
              </a:ext>
            </a:extLst>
          </p:cNvPr>
          <p:cNvSpPr>
            <a:spLocks noGrp="1"/>
          </p:cNvSpPr>
          <p:nvPr>
            <p:ph type="title"/>
          </p:nvPr>
        </p:nvSpPr>
        <p:spPr>
          <a:xfrm>
            <a:off x="623888" y="908050"/>
            <a:ext cx="5335587" cy="346249"/>
          </a:xfrm>
          <a:prstGeom prst="rect">
            <a:avLst/>
          </a:prstGeom>
          <a:noFill/>
        </p:spPr>
        <p:txBody>
          <a:bodyPr wrap="square" lIns="0" tIns="0" rIns="0" bIns="0" rtlCol="0">
            <a:spAutoFit/>
          </a:bodyPr>
          <a:lstStyle>
            <a:lvl1pPr>
              <a:defRPr lang="en-US" sz="2500">
                <a:solidFill>
                  <a:schemeClr val="tx1"/>
                </a:solidFill>
                <a:ea typeface="+mn-ea"/>
                <a:cs typeface="+mn-cs"/>
              </a:defRPr>
            </a:lvl1pPr>
          </a:lstStyle>
          <a:p>
            <a:pPr lvl="0"/>
            <a:r>
              <a:rPr lang="en-US" noProof="0"/>
              <a:t>Click to edit Master title style</a:t>
            </a:r>
          </a:p>
        </p:txBody>
      </p:sp>
    </p:spTree>
    <p:extLst>
      <p:ext uri="{BB962C8B-B14F-4D97-AF65-F5344CB8AC3E}">
        <p14:creationId xmlns:p14="http://schemas.microsoft.com/office/powerpoint/2010/main" val="267475845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CA2C5E1-B4CB-E1BC-D04C-C488BF1E75A5}"/>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E1F8D0CF-9595-41A3-ABA1-4DF89D14A3EC}"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pic>
        <p:nvPicPr>
          <p:cNvPr id="5" name="Graphic 4">
            <a:extLst>
              <a:ext uri="{FF2B5EF4-FFF2-40B4-BE49-F238E27FC236}">
                <a16:creationId xmlns:a16="http://schemas.microsoft.com/office/drawing/2014/main" id="{87DF106B-DBD8-63A3-4AFC-068FDA29574A}"/>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0917238" y="346075"/>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TextBox 5">
            <a:extLst>
              <a:ext uri="{FF2B5EF4-FFF2-40B4-BE49-F238E27FC236}">
                <a16:creationId xmlns:a16="http://schemas.microsoft.com/office/drawing/2014/main" id="{2CF521EE-7CAD-2FD8-D53A-2C5F938C8416}"/>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8172450"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698162718"/>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solidFill>
        <a:effectLst/>
      </p:bgPr>
    </p:bg>
    <p:spTree>
      <p:nvGrpSpPr>
        <p:cNvPr id="1" name=""/>
        <p:cNvGrpSpPr/>
        <p:nvPr/>
      </p:nvGrpSpPr>
      <p:grpSpPr>
        <a:xfrm>
          <a:off x="0" y="0"/>
          <a:ext cx="0" cy="0"/>
          <a:chOff x="0" y="0"/>
          <a:chExt cx="0" cy="0"/>
        </a:xfrm>
      </p:grpSpPr>
      <p:pic>
        <p:nvPicPr>
          <p:cNvPr id="3" name="Graphic 5">
            <a:extLst>
              <a:ext uri="{FF2B5EF4-FFF2-40B4-BE49-F238E27FC236}">
                <a16:creationId xmlns:a16="http://schemas.microsoft.com/office/drawing/2014/main" id="{F186A48D-D72B-9E7E-06F5-07EC2BBBDCEC}"/>
              </a:ext>
            </a:extLst>
          </p:cNvPr>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822325" y="5470525"/>
            <a:ext cx="141446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Title 1">
            <a:extLst>
              <a:ext uri="{FF2B5EF4-FFF2-40B4-BE49-F238E27FC236}">
                <a16:creationId xmlns:a16="http://schemas.microsoft.com/office/drawing/2014/main" id="{598F0E86-E33C-1C9A-B1D6-25E39CA4FF73}"/>
              </a:ext>
            </a:extLst>
          </p:cNvPr>
          <p:cNvSpPr>
            <a:spLocks noGrp="1"/>
          </p:cNvSpPr>
          <p:nvPr>
            <p:ph type="title" hasCustomPrompt="1"/>
          </p:nvPr>
        </p:nvSpPr>
        <p:spPr>
          <a:xfrm>
            <a:off x="822960" y="2091739"/>
            <a:ext cx="4884999" cy="623248"/>
          </a:xfrm>
          <a:prstGeom prst="rect">
            <a:avLst/>
          </a:prstGeom>
        </p:spPr>
        <p:txBody>
          <a:bodyPr wrap="square" lIns="0" tIns="0" rIns="0" bIns="0" anchor="t" anchorCtr="0">
            <a:spAutoFit/>
          </a:bodyPr>
          <a:lstStyle>
            <a:lvl1pPr>
              <a:defRPr sz="4500">
                <a:solidFill>
                  <a:schemeClr val="bg1"/>
                </a:solidFill>
                <a:latin typeface="+mj-lt"/>
              </a:defRPr>
            </a:lvl1pPr>
          </a:lstStyle>
          <a:p>
            <a:r>
              <a:rPr lang="en-US" noProof="0"/>
              <a:t>Thank You</a:t>
            </a:r>
          </a:p>
        </p:txBody>
      </p:sp>
    </p:spTree>
    <p:extLst>
      <p:ext uri="{BB962C8B-B14F-4D97-AF65-F5344CB8AC3E}">
        <p14:creationId xmlns:p14="http://schemas.microsoft.com/office/powerpoint/2010/main" val="2231814902"/>
      </p:ext>
    </p:extLst>
  </p:cSld>
  <p:clrMapOvr>
    <a:masterClrMapping/>
  </p:clrMapOvr>
  <p:transition/>
  <p:extLst>
    <p:ext uri="{DCECCB84-F9BA-43D5-87BE-67443E8EF086}">
      <p15:sldGuideLst xmlns:p15="http://schemas.microsoft.com/office/powerpoint/2012/main">
        <p15:guide id="1" orient="horz" pos="3929" userDrawn="1">
          <p15:clr>
            <a:srgbClr val="FBAE40"/>
          </p15:clr>
        </p15:guide>
        <p15:guide id="2" pos="393" userDrawn="1">
          <p15:clr>
            <a:srgbClr val="FBAE40"/>
          </p15:clr>
        </p15:guide>
        <p15:guide id="3" orient="horz" pos="232" userDrawn="1">
          <p15:clr>
            <a:srgbClr val="FBAE40"/>
          </p15:clr>
        </p15:guide>
        <p15:guide id="4" pos="728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2453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Layout with Image Righ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23BC6A-72A7-4D05-ECA9-66DD0F947B74}"/>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5A455A47-8D29-41F2-B054-D9D280BE99D7}"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sp>
        <p:nvSpPr>
          <p:cNvPr id="5" name="TextBox 4">
            <a:extLst>
              <a:ext uri="{FF2B5EF4-FFF2-40B4-BE49-F238E27FC236}">
                <a16:creationId xmlns:a16="http://schemas.microsoft.com/office/drawing/2014/main" id="{25983B25-C406-1BEF-2391-E3232C2C1EC7}"/>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3888"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3888"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6275388"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Tree>
    <p:extLst>
      <p:ext uri="{BB962C8B-B14F-4D97-AF65-F5344CB8AC3E}">
        <p14:creationId xmlns:p14="http://schemas.microsoft.com/office/powerpoint/2010/main" val="3995546493"/>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Layout with Image Lef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418B2D-231E-59E5-F4C0-06F2924FBDBC}"/>
              </a:ext>
            </a:extLst>
          </p:cNvPr>
          <p:cNvSpPr txBox="1"/>
          <p:nvPr/>
        </p:nvSpPr>
        <p:spPr>
          <a:xfrm>
            <a:off x="11566525"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D9AF1360-BAD6-4B24-A27F-5BA905A16024}" type="slidenum">
              <a:rPr lang="en-US" altLang="en-US" sz="900">
                <a:solidFill>
                  <a:srgbClr val="FFFFFF"/>
                </a:solidFill>
                <a:latin typeface="Manrope"/>
              </a:rPr>
              <a:pPr algn="r">
                <a:buSzPct val="100000"/>
              </a:pPr>
              <a:t>‹#›</a:t>
            </a:fld>
            <a:endParaRPr lang="en-US" altLang="en-US" sz="900">
              <a:solidFill>
                <a:srgbClr val="FFFFFF"/>
              </a:solidFill>
              <a:latin typeface="Manrope"/>
            </a:endParaRPr>
          </a:p>
        </p:txBody>
      </p:sp>
      <p:sp>
        <p:nvSpPr>
          <p:cNvPr id="5" name="TextBox 4">
            <a:extLst>
              <a:ext uri="{FF2B5EF4-FFF2-40B4-BE49-F238E27FC236}">
                <a16:creationId xmlns:a16="http://schemas.microsoft.com/office/drawing/2014/main" id="{65FC7FF2-2068-4D0D-98BE-245C8FB9AE85}"/>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p>
            <a:pPr defTabSz="457200" fontAlgn="auto"/>
            <a:r>
              <a:rPr lang="en-IN" sz="700" kern="0" spc="50">
                <a:ln w="9525" cap="flat" cmpd="sng" algn="ctr">
                  <a:noFill/>
                  <a:prstDash val="solid"/>
                  <a:round/>
                  <a:headEnd type="none" w="med" len="med"/>
                  <a:tailEnd type="none" w="med" len="med"/>
                </a:ln>
                <a:solidFill>
                  <a:srgbClr val="CBD0E5"/>
                </a:solidFill>
                <a:latin typeface="+mn-lt"/>
                <a:cs typeface="Heebo" pitchFamily="2" charset="-79"/>
              </a:rPr>
              <a:t>© Hexaware Technologies. Confidential briefing. </a:t>
            </a:r>
            <a:endParaRPr lang="en-US" sz="700" kern="0" spc="50">
              <a:solidFill>
                <a:srgbClr val="CBD0E5"/>
              </a:solidFill>
              <a:latin typeface="+mn-lt"/>
              <a:cs typeface="Heebo" pitchFamily="2" charset="-79"/>
            </a:endParaRPr>
          </a:p>
        </p:txBody>
      </p:sp>
      <p:sp>
        <p:nvSpPr>
          <p:cNvPr id="9" name="Picture Placeholder 10">
            <a:extLst>
              <a:ext uri="{FF2B5EF4-FFF2-40B4-BE49-F238E27FC236}">
                <a16:creationId xmlns:a16="http://schemas.microsoft.com/office/drawing/2014/main" id="{E0C4611E-F017-7C1D-2FF4-E1E27846092D}"/>
              </a:ext>
            </a:extLst>
          </p:cNvPr>
          <p:cNvSpPr>
            <a:spLocks noGrp="1"/>
          </p:cNvSpPr>
          <p:nvPr>
            <p:ph type="pic" sz="quarter" idx="17" hasCustomPrompt="1"/>
          </p:nvPr>
        </p:nvSpPr>
        <p:spPr>
          <a:xfrm>
            <a:off x="0" y="0"/>
            <a:ext cx="5916612" cy="6858000"/>
          </a:xfrm>
          <a:prstGeom prst="rect">
            <a:avLst/>
          </a:prstGeom>
        </p:spPr>
        <p:txBody>
          <a:bodyPr lIns="0" tIns="0" rIns="0" bIns="0" anchor="ctr" anchorCtr="1"/>
          <a:lstStyle>
            <a:lvl1pPr marL="0" indent="0">
              <a:lnSpc>
                <a:spcPct val="100000"/>
              </a:lnSpc>
              <a:buNone/>
              <a:defRPr lang="en-US">
                <a:solidFill>
                  <a:schemeClr val="bg2"/>
                </a:solidFill>
              </a:defRPr>
            </a:lvl1pPr>
          </a:lstStyle>
          <a:p>
            <a:pPr lvl="0"/>
            <a:r>
              <a:rPr lang="en-US" noProof="0"/>
              <a:t>Replace image </a:t>
            </a:r>
            <a:br>
              <a:rPr lang="en-US" noProof="0"/>
            </a:br>
            <a:r>
              <a:rPr lang="en-US" noProof="0"/>
              <a:t>of your choice</a:t>
            </a:r>
          </a:p>
        </p:txBody>
      </p:sp>
      <p:sp>
        <p:nvSpPr>
          <p:cNvPr id="3" name="Title 2">
            <a:extLst>
              <a:ext uri="{FF2B5EF4-FFF2-40B4-BE49-F238E27FC236}">
                <a16:creationId xmlns:a16="http://schemas.microsoft.com/office/drawing/2014/main" id="{F8A799FA-C73D-ED39-C551-268E9A6FE34C}"/>
              </a:ext>
            </a:extLst>
          </p:cNvPr>
          <p:cNvSpPr>
            <a:spLocks noGrp="1"/>
          </p:cNvSpPr>
          <p:nvPr>
            <p:ph type="title"/>
          </p:nvPr>
        </p:nvSpPr>
        <p:spPr>
          <a:xfrm>
            <a:off x="6275300" y="908050"/>
            <a:ext cx="5307012" cy="304699"/>
          </a:xfrm>
          <a:prstGeom prst="rect">
            <a:avLst/>
          </a:prstGeom>
          <a:noFill/>
        </p:spPr>
        <p:txBody>
          <a:bodyPr wrap="square" lIns="0" tIns="0" rIns="0" bIns="0" rtlCol="0">
            <a:spAutoFit/>
          </a:bodyPr>
          <a:lstStyle>
            <a:lvl1pPr>
              <a:defRPr lang="en-US" sz="2200">
                <a:solidFill>
                  <a:schemeClr val="bg1"/>
                </a:solidFill>
                <a:ea typeface="+mn-ea"/>
                <a:cs typeface="+mn-cs"/>
              </a:defRPr>
            </a:lvl1pPr>
          </a:lstStyle>
          <a:p>
            <a:pPr lvl="0"/>
            <a:r>
              <a:rPr lang="en-US" noProof="0"/>
              <a:t>Click to edit Master title style</a:t>
            </a:r>
          </a:p>
        </p:txBody>
      </p:sp>
      <p:sp>
        <p:nvSpPr>
          <p:cNvPr id="2" name="Text Placeholder 18">
            <a:extLst>
              <a:ext uri="{FF2B5EF4-FFF2-40B4-BE49-F238E27FC236}">
                <a16:creationId xmlns:a16="http://schemas.microsoft.com/office/drawing/2014/main" id="{07CFC0FC-EE3C-B83B-D888-70A4672B3CAC}"/>
              </a:ext>
            </a:extLst>
          </p:cNvPr>
          <p:cNvSpPr>
            <a:spLocks noGrp="1"/>
          </p:cNvSpPr>
          <p:nvPr>
            <p:ph type="body" sz="quarter" idx="15" hasCustomPrompt="1"/>
          </p:nvPr>
        </p:nvSpPr>
        <p:spPr>
          <a:xfrm flipH="1">
            <a:off x="6275300" y="457200"/>
            <a:ext cx="5307012" cy="244101"/>
          </a:xfrm>
          <a:prstGeom prst="rect">
            <a:avLst/>
          </a:prstGeom>
        </p:spPr>
        <p:txBody>
          <a:bodyPr wrap="square" lIns="0" tIns="36000" rIns="0" bIns="0" anchor="t" anchorCtr="0">
            <a:spAutoFit/>
          </a:bodyPr>
          <a:lstStyle>
            <a:lvl1pPr marL="0" indent="0">
              <a:buFont typeface="Arial" panose="020B0604020202020204" pitchFamily="34" charset="0"/>
              <a:buNone/>
              <a:defRPr lang="en-US" sz="1500" b="0" kern="1200">
                <a:solidFill>
                  <a:schemeClr val="bg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2588049246"/>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Light Background">
    <p:spTree>
      <p:nvGrpSpPr>
        <p:cNvPr id="1" name=""/>
        <p:cNvGrpSpPr/>
        <p:nvPr/>
      </p:nvGrpSpPr>
      <p:grpSpPr>
        <a:xfrm>
          <a:off x="0" y="0"/>
          <a:ext cx="0" cy="0"/>
          <a:chOff x="0" y="0"/>
          <a:chExt cx="0" cy="0"/>
        </a:xfrm>
      </p:grpSpPr>
      <p:pic>
        <p:nvPicPr>
          <p:cNvPr id="2" name="Graphic 4">
            <a:extLst>
              <a:ext uri="{FF2B5EF4-FFF2-40B4-BE49-F238E27FC236}">
                <a16:creationId xmlns:a16="http://schemas.microsoft.com/office/drawing/2014/main" id="{4B080398-FA83-5A0B-392C-1E39313C5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731838"/>
            <a:ext cx="1554163" cy="20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4" name="Picture Placeholder 3">
            <a:extLst>
              <a:ext uri="{FF2B5EF4-FFF2-40B4-BE49-F238E27FC236}">
                <a16:creationId xmlns:a16="http://schemas.microsoft.com/office/drawing/2014/main" id="{D4945255-4D54-BD6F-F948-3B2AF5A407AD}"/>
              </a:ext>
            </a:extLst>
          </p:cNvPr>
          <p:cNvSpPr>
            <a:spLocks noGrp="1"/>
          </p:cNvSpPr>
          <p:nvPr>
            <p:ph type="pic" sz="quarter" idx="16" hasCustomPrompt="1"/>
          </p:nvPr>
        </p:nvSpPr>
        <p:spPr>
          <a:xfrm>
            <a:off x="0" y="0"/>
            <a:ext cx="12192000" cy="6858000"/>
          </a:xfrm>
          <a:prstGeom prst="rect">
            <a:avLst/>
          </a:prstGeom>
        </p:spPr>
        <p:txBody>
          <a:bodyPr anchor="ctr" anchorCtr="1"/>
          <a:lstStyle>
            <a:lvl1pPr marL="0" indent="0" algn="ctr">
              <a:buNone/>
              <a:defRPr/>
            </a:lvl1pPr>
          </a:lstStyle>
          <a:p>
            <a:r>
              <a:rPr lang="en-US" noProof="0"/>
              <a:t>Replace with brand-approved image </a:t>
            </a:r>
            <a:br>
              <a:rPr lang="en-US" noProof="0"/>
            </a:br>
            <a:r>
              <a:rPr lang="en-US" noProof="0"/>
              <a:t>of your choice from SalesCentral</a:t>
            </a:r>
          </a:p>
        </p:txBody>
      </p:sp>
      <p:sp>
        <p:nvSpPr>
          <p:cNvPr id="6" name="Title 5">
            <a:extLst>
              <a:ext uri="{FF2B5EF4-FFF2-40B4-BE49-F238E27FC236}">
                <a16:creationId xmlns:a16="http://schemas.microsoft.com/office/drawing/2014/main" id="{D0E6E8BE-2736-1222-838E-6E63376063C9}"/>
              </a:ext>
            </a:extLst>
          </p:cNvPr>
          <p:cNvSpPr>
            <a:spLocks noGrp="1"/>
          </p:cNvSpPr>
          <p:nvPr>
            <p:ph type="title" hasCustomPrompt="1"/>
          </p:nvPr>
        </p:nvSpPr>
        <p:spPr>
          <a:xfrm>
            <a:off x="822960" y="3108960"/>
            <a:ext cx="5105400" cy="623248"/>
          </a:xfrm>
          <a:prstGeom prst="rect">
            <a:avLst/>
          </a:prstGeom>
        </p:spPr>
        <p:txBody>
          <a:bodyPr wrap="square" lIns="0" tIns="0" rIns="0" bIns="0" anchor="ctr" anchorCtr="0">
            <a:spAutoFit/>
          </a:bodyPr>
          <a:lstStyle>
            <a:lvl1pPr>
              <a:defRPr lang="en-US" sz="4500">
                <a:solidFill>
                  <a:schemeClr val="tx1"/>
                </a:solidFill>
              </a:defRPr>
            </a:lvl1pPr>
          </a:lstStyle>
          <a:p>
            <a:pPr lvl="0"/>
            <a:r>
              <a:rPr lang="en-US" noProof="0"/>
              <a:t>Click to edit title</a:t>
            </a:r>
          </a:p>
        </p:txBody>
      </p:sp>
    </p:spTree>
    <p:extLst>
      <p:ext uri="{BB962C8B-B14F-4D97-AF65-F5344CB8AC3E}">
        <p14:creationId xmlns:p14="http://schemas.microsoft.com/office/powerpoint/2010/main" val="4058485343"/>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5539AF2-3896-E141-C686-22CAAB30A519}"/>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A6C61E53-5192-40E3-B8D2-F7D7F7DB155C}"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822C58BD-392C-5726-9F1F-031B3D066242}"/>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1">
            <a:extLst>
              <a:ext uri="{FF2B5EF4-FFF2-40B4-BE49-F238E27FC236}">
                <a16:creationId xmlns:a16="http://schemas.microsoft.com/office/drawing/2014/main" id="{A491FCB8-7665-72D4-33CD-E4942E92A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nvGrpSpPr>
          <p:cNvPr id="6" name="Group 23">
            <a:extLst>
              <a:ext uri="{FF2B5EF4-FFF2-40B4-BE49-F238E27FC236}">
                <a16:creationId xmlns:a16="http://schemas.microsoft.com/office/drawing/2014/main" id="{8207D694-DF6E-B8CE-9C83-539CF9AA8EB6}"/>
              </a:ext>
            </a:extLst>
          </p:cNvPr>
          <p:cNvGrpSpPr>
            <a:grpSpLocks/>
          </p:cNvGrpSpPr>
          <p:nvPr/>
        </p:nvGrpSpPr>
        <p:grpSpPr bwMode="auto">
          <a:xfrm>
            <a:off x="10307638" y="5965825"/>
            <a:ext cx="2355850" cy="976313"/>
            <a:chOff x="0" y="0"/>
            <a:chExt cx="1345639" cy="698500"/>
          </a:xfrm>
        </p:grpSpPr>
        <p:sp>
          <p:nvSpPr>
            <p:cNvPr id="7" name="Freeform 24">
              <a:extLst>
                <a:ext uri="{FF2B5EF4-FFF2-40B4-BE49-F238E27FC236}">
                  <a16:creationId xmlns:a16="http://schemas.microsoft.com/office/drawing/2014/main" id="{CB2F0B3A-91C1-7DC0-3DD7-10B462AC9D52}"/>
                </a:ext>
              </a:extLst>
            </p:cNvPr>
            <p:cNvSpPr>
              <a:spLocks/>
            </p:cNvSpPr>
            <p:nvPr/>
          </p:nvSpPr>
          <p:spPr bwMode="auto">
            <a:xfrm>
              <a:off x="3907" y="0"/>
              <a:ext cx="1337825" cy="698500"/>
            </a:xfrm>
            <a:custGeom>
              <a:avLst/>
              <a:gdLst>
                <a:gd name="T0" fmla="*/ 1331500 w 1337825"/>
                <a:gd name="T1" fmla="*/ 366838 h 698500"/>
                <a:gd name="T2" fmla="*/ 1148765 w 1337825"/>
                <a:gd name="T3" fmla="*/ 680912 h 698500"/>
                <a:gd name="T4" fmla="*/ 1118184 w 1337825"/>
                <a:gd name="T5" fmla="*/ 698500 h 698500"/>
                <a:gd name="T6" fmla="*/ 219641 w 1337825"/>
                <a:gd name="T7" fmla="*/ 698500 h 698500"/>
                <a:gd name="T8" fmla="*/ 189060 w 1337825"/>
                <a:gd name="T9" fmla="*/ 680912 h 698500"/>
                <a:gd name="T10" fmla="*/ 6326 w 1337825"/>
                <a:gd name="T11" fmla="*/ 366838 h 698500"/>
                <a:gd name="T12" fmla="*/ 6326 w 1337825"/>
                <a:gd name="T13" fmla="*/ 331662 h 698500"/>
                <a:gd name="T14" fmla="*/ 189060 w 1337825"/>
                <a:gd name="T15" fmla="*/ 17588 h 698500"/>
                <a:gd name="T16" fmla="*/ 219641 w 1337825"/>
                <a:gd name="T17" fmla="*/ 0 h 698500"/>
                <a:gd name="T18" fmla="*/ 1118184 w 1337825"/>
                <a:gd name="T19" fmla="*/ 0 h 698500"/>
                <a:gd name="T20" fmla="*/ 1148765 w 1337825"/>
                <a:gd name="T21" fmla="*/ 17588 h 698500"/>
                <a:gd name="T22" fmla="*/ 1331500 w 1337825"/>
                <a:gd name="T23" fmla="*/ 331662 h 698500"/>
                <a:gd name="T24" fmla="*/ 1331500 w 1337825"/>
                <a:gd name="T25" fmla="*/ 366838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8" name="TextBox 25">
              <a:extLst>
                <a:ext uri="{FF2B5EF4-FFF2-40B4-BE49-F238E27FC236}">
                  <a16:creationId xmlns:a16="http://schemas.microsoft.com/office/drawing/2014/main" id="{C28DE41B-718F-2855-9C64-69C0B04180F3}"/>
                </a:ext>
              </a:extLst>
            </p:cNvPr>
            <p:cNvSpPr txBox="1">
              <a:spLocks noChangeArrowheads="1"/>
            </p:cNvSpPr>
            <p:nvPr/>
          </p:nvSpPr>
          <p:spPr bwMode="auto">
            <a:xfrm>
              <a:off x="114300" y="19050"/>
              <a:ext cx="111703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grpSp>
        <p:nvGrpSpPr>
          <p:cNvPr id="9" name="Group 26">
            <a:extLst>
              <a:ext uri="{FF2B5EF4-FFF2-40B4-BE49-F238E27FC236}">
                <a16:creationId xmlns:a16="http://schemas.microsoft.com/office/drawing/2014/main" id="{6703FDF6-7EA5-8468-B0B0-62A99527D038}"/>
              </a:ext>
            </a:extLst>
          </p:cNvPr>
          <p:cNvGrpSpPr>
            <a:grpSpLocks/>
          </p:cNvGrpSpPr>
          <p:nvPr/>
        </p:nvGrpSpPr>
        <p:grpSpPr bwMode="auto">
          <a:xfrm>
            <a:off x="8221663" y="6488113"/>
            <a:ext cx="4714875" cy="1331912"/>
            <a:chOff x="0" y="0"/>
            <a:chExt cx="1974009" cy="698500"/>
          </a:xfrm>
        </p:grpSpPr>
        <p:sp>
          <p:nvSpPr>
            <p:cNvPr id="10" name="Freeform 27">
              <a:extLst>
                <a:ext uri="{FF2B5EF4-FFF2-40B4-BE49-F238E27FC236}">
                  <a16:creationId xmlns:a16="http://schemas.microsoft.com/office/drawing/2014/main" id="{30F5EDD2-F3CA-804B-3DF0-9C953B564A31}"/>
                </a:ext>
              </a:extLst>
            </p:cNvPr>
            <p:cNvSpPr>
              <a:spLocks/>
            </p:cNvSpPr>
            <p:nvPr/>
          </p:nvSpPr>
          <p:spPr bwMode="auto">
            <a:xfrm>
              <a:off x="1952" y="0"/>
              <a:ext cx="1970105" cy="698500"/>
            </a:xfrm>
            <a:custGeom>
              <a:avLst/>
              <a:gdLst>
                <a:gd name="T0" fmla="*/ 1966944 w 1970105"/>
                <a:gd name="T1" fmla="*/ 358037 h 698500"/>
                <a:gd name="T2" fmla="*/ 1773969 w 1970105"/>
                <a:gd name="T3" fmla="*/ 689713 h 698500"/>
                <a:gd name="T4" fmla="*/ 1758691 w 1970105"/>
                <a:gd name="T5" fmla="*/ 698500 h 698500"/>
                <a:gd name="T6" fmla="*/ 211413 w 1970105"/>
                <a:gd name="T7" fmla="*/ 698500 h 698500"/>
                <a:gd name="T8" fmla="*/ 196136 w 1970105"/>
                <a:gd name="T9" fmla="*/ 689713 h 698500"/>
                <a:gd name="T10" fmla="*/ 3160 w 1970105"/>
                <a:gd name="T11" fmla="*/ 358037 h 698500"/>
                <a:gd name="T12" fmla="*/ 3160 w 1970105"/>
                <a:gd name="T13" fmla="*/ 340463 h 698500"/>
                <a:gd name="T14" fmla="*/ 196136 w 1970105"/>
                <a:gd name="T15" fmla="*/ 8787 h 698500"/>
                <a:gd name="T16" fmla="*/ 211413 w 1970105"/>
                <a:gd name="T17" fmla="*/ 0 h 698500"/>
                <a:gd name="T18" fmla="*/ 1758691 w 1970105"/>
                <a:gd name="T19" fmla="*/ 0 h 698500"/>
                <a:gd name="T20" fmla="*/ 1773969 w 1970105"/>
                <a:gd name="T21" fmla="*/ 8787 h 698500"/>
                <a:gd name="T22" fmla="*/ 1966944 w 1970105"/>
                <a:gd name="T23" fmla="*/ 340463 h 698500"/>
                <a:gd name="T24" fmla="*/ 1966944 w 1970105"/>
                <a:gd name="T25" fmla="*/ 358037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70105" h="698500">
                  <a:moveTo>
                    <a:pt x="1966944" y="358037"/>
                  </a:moveTo>
                  <a:lnTo>
                    <a:pt x="1773969" y="689713"/>
                  </a:lnTo>
                  <a:cubicBezTo>
                    <a:pt x="1770804" y="695153"/>
                    <a:pt x="1764985" y="698500"/>
                    <a:pt x="1758691" y="698500"/>
                  </a:cubicBezTo>
                  <a:lnTo>
                    <a:pt x="211413" y="698500"/>
                  </a:lnTo>
                  <a:cubicBezTo>
                    <a:pt x="205120" y="698500"/>
                    <a:pt x="199301" y="695153"/>
                    <a:pt x="196136" y="689713"/>
                  </a:cubicBezTo>
                  <a:lnTo>
                    <a:pt x="3160" y="358037"/>
                  </a:lnTo>
                  <a:cubicBezTo>
                    <a:pt x="0" y="352605"/>
                    <a:pt x="0" y="345895"/>
                    <a:pt x="3160" y="340463"/>
                  </a:cubicBezTo>
                  <a:lnTo>
                    <a:pt x="196136" y="8787"/>
                  </a:lnTo>
                  <a:cubicBezTo>
                    <a:pt x="199301" y="3347"/>
                    <a:pt x="205120" y="0"/>
                    <a:pt x="211413" y="0"/>
                  </a:cubicBezTo>
                  <a:lnTo>
                    <a:pt x="1758691" y="0"/>
                  </a:lnTo>
                  <a:cubicBezTo>
                    <a:pt x="1764985" y="0"/>
                    <a:pt x="1770804" y="3347"/>
                    <a:pt x="1773969" y="8787"/>
                  </a:cubicBezTo>
                  <a:lnTo>
                    <a:pt x="1966944" y="340463"/>
                  </a:lnTo>
                  <a:cubicBezTo>
                    <a:pt x="1970105" y="345895"/>
                    <a:pt x="1970105" y="352605"/>
                    <a:pt x="1966944" y="358037"/>
                  </a:cubicBezTo>
                  <a:close/>
                </a:path>
              </a:pathLst>
            </a:custGeom>
            <a:solidFill>
              <a:srgbClr val="000B5D"/>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1" name="TextBox 28">
              <a:extLst>
                <a:ext uri="{FF2B5EF4-FFF2-40B4-BE49-F238E27FC236}">
                  <a16:creationId xmlns:a16="http://schemas.microsoft.com/office/drawing/2014/main" id="{8C54FAA3-F999-8AD7-CC8C-3FCD95C09C75}"/>
                </a:ext>
              </a:extLst>
            </p:cNvPr>
            <p:cNvSpPr txBox="1">
              <a:spLocks noChangeArrowheads="1"/>
            </p:cNvSpPr>
            <p:nvPr/>
          </p:nvSpPr>
          <p:spPr bwMode="auto">
            <a:xfrm>
              <a:off x="114300" y="19050"/>
              <a:ext cx="174540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810992" y="204677"/>
            <a:ext cx="8172450" cy="368750"/>
          </a:xfrm>
          <a:prstGeom prst="rect">
            <a:avLst/>
          </a:prstGeom>
        </p:spPr>
        <p:txBody>
          <a:bodyPr wrap="square" lIns="0" tIns="36000" rIns="0" bIns="0" anchor="t" anchorCtr="0">
            <a:spAutoFit/>
          </a:bodyPr>
          <a:lstStyle>
            <a:lvl1pPr marL="0" indent="0">
              <a:buNone/>
              <a:defRPr lang="en-US" sz="2400" b="1"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3510766874"/>
      </p:ext>
    </p:extLst>
  </p:cSld>
  <p:clrMapOvr>
    <a:masterClrMapping/>
  </p:clrMapOvr>
  <p:transition/>
  <p:extLst>
    <p:ext uri="{DCECCB84-F9BA-43D5-87BE-67443E8EF086}">
      <p15:sldGuideLst xmlns:p15="http://schemas.microsoft.com/office/powerpoint/2012/main">
        <p15:guide id="1" orient="horz" pos="4020" userDrawn="1">
          <p15:clr>
            <a:srgbClr val="FBAE40"/>
          </p15:clr>
        </p15:guide>
        <p15:guide id="2" pos="393" userDrawn="1">
          <p15:clr>
            <a:srgbClr val="FBAE40"/>
          </p15:clr>
        </p15:guide>
        <p15:guide id="3" pos="7287" userDrawn="1">
          <p15:clr>
            <a:srgbClr val="FBAE40"/>
          </p15:clr>
        </p15:guide>
        <p15:guide id="4" orient="horz" pos="232" userDrawn="1">
          <p15:clr>
            <a:srgbClr val="FBAE40"/>
          </p15:clr>
        </p15:guide>
        <p15:guide id="5" orient="horz" pos="57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Layou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411FC3-638E-8B23-2533-F5A44BB16C06}"/>
              </a:ext>
            </a:extLst>
          </p:cNvPr>
          <p:cNvSpPr txBox="1"/>
          <p:nvPr/>
        </p:nvSpPr>
        <p:spPr>
          <a:xfrm>
            <a:off x="11568113" y="6453188"/>
            <a:ext cx="269875" cy="138112"/>
          </a:xfrm>
          <a:prstGeom prst="rect">
            <a:avLst/>
          </a:prstGeom>
          <a:noFill/>
          <a:ln w="9525">
            <a:noFill/>
            <a:miter lim="800000"/>
          </a:ln>
          <a:effec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r">
              <a:buSzPct val="100000"/>
            </a:pPr>
            <a:fld id="{B5ECD3C9-6F0D-4193-BFA6-EDC370C47194}" type="slidenum">
              <a:rPr lang="en-US" altLang="en-US" sz="900">
                <a:latin typeface="Manrope"/>
                <a:cs typeface="Helvetica Neue" charset="0"/>
              </a:rPr>
              <a:pPr algn="r">
                <a:buSzPct val="100000"/>
              </a:pPr>
              <a:t>‹#›</a:t>
            </a:fld>
            <a:endParaRPr lang="en-US" altLang="en-US" sz="900">
              <a:latin typeface="Manrope"/>
              <a:cs typeface="Helvetica Neue" charset="0"/>
            </a:endParaRPr>
          </a:p>
        </p:txBody>
      </p:sp>
      <p:sp>
        <p:nvSpPr>
          <p:cNvPr id="4" name="TextBox 3">
            <a:extLst>
              <a:ext uri="{FF2B5EF4-FFF2-40B4-BE49-F238E27FC236}">
                <a16:creationId xmlns:a16="http://schemas.microsoft.com/office/drawing/2014/main" id="{45278381-8D47-22A5-5484-553521945BE9}"/>
              </a:ext>
            </a:extLst>
          </p:cNvPr>
          <p:cNvSpPr txBox="1"/>
          <p:nvPr/>
        </p:nvSpPr>
        <p:spPr>
          <a:xfrm>
            <a:off x="623888" y="6453188"/>
            <a:ext cx="2781300" cy="107950"/>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r>
              <a:rPr lang="en-IN" sz="700" kern="0" spc="50">
                <a:ln w="9525" cap="flat" cmpd="sng" algn="ctr">
                  <a:noFill/>
                  <a:prstDash val="solid"/>
                  <a:round/>
                  <a:headEnd type="none" w="med" len="med"/>
                  <a:tailEnd type="none" w="med" len="med"/>
                </a:ln>
                <a:solidFill>
                  <a:schemeClr val="accent5">
                    <a:lumMod val="75000"/>
                  </a:schemeClr>
                </a:solidFill>
                <a:cs typeface="Heebo" pitchFamily="2" charset="-79"/>
              </a:rPr>
              <a:t>© Hexaware Technologies. Confidential briefing. </a:t>
            </a:r>
            <a:endParaRPr lang="en-US" sz="700" kern="0" spc="50">
              <a:solidFill>
                <a:schemeClr val="accent5">
                  <a:lumMod val="75000"/>
                </a:schemeClr>
              </a:solidFill>
              <a:cs typeface="Heebo" pitchFamily="2" charset="-79"/>
            </a:endParaRPr>
          </a:p>
        </p:txBody>
      </p:sp>
      <p:pic>
        <p:nvPicPr>
          <p:cNvPr id="5" name="Graphic 1">
            <a:extLst>
              <a:ext uri="{FF2B5EF4-FFF2-40B4-BE49-F238E27FC236}">
                <a16:creationId xmlns:a16="http://schemas.microsoft.com/office/drawing/2014/main" id="{13CE67A9-3BB5-ED03-2A6A-BE6DEE9ED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grpSp>
        <p:nvGrpSpPr>
          <p:cNvPr id="6" name="Group 47">
            <a:extLst>
              <a:ext uri="{FF2B5EF4-FFF2-40B4-BE49-F238E27FC236}">
                <a16:creationId xmlns:a16="http://schemas.microsoft.com/office/drawing/2014/main" id="{785B5150-EA22-F426-4320-5E1A103A1074}"/>
              </a:ext>
            </a:extLst>
          </p:cNvPr>
          <p:cNvGrpSpPr>
            <a:grpSpLocks/>
          </p:cNvGrpSpPr>
          <p:nvPr/>
        </p:nvGrpSpPr>
        <p:grpSpPr bwMode="auto">
          <a:xfrm>
            <a:off x="-874713" y="6151563"/>
            <a:ext cx="2997201" cy="1412875"/>
            <a:chOff x="0" y="0"/>
            <a:chExt cx="1345639" cy="698500"/>
          </a:xfrm>
        </p:grpSpPr>
        <p:sp>
          <p:nvSpPr>
            <p:cNvPr id="7" name="Freeform 48">
              <a:extLst>
                <a:ext uri="{FF2B5EF4-FFF2-40B4-BE49-F238E27FC236}">
                  <a16:creationId xmlns:a16="http://schemas.microsoft.com/office/drawing/2014/main" id="{AE9BF344-A7A1-CBC0-2095-0AE7B325CB37}"/>
                </a:ext>
              </a:extLst>
            </p:cNvPr>
            <p:cNvSpPr>
              <a:spLocks/>
            </p:cNvSpPr>
            <p:nvPr/>
          </p:nvSpPr>
          <p:spPr bwMode="auto">
            <a:xfrm>
              <a:off x="3907" y="0"/>
              <a:ext cx="1337825" cy="698500"/>
            </a:xfrm>
            <a:custGeom>
              <a:avLst/>
              <a:gdLst>
                <a:gd name="T0" fmla="*/ 1331500 w 1337825"/>
                <a:gd name="T1" fmla="*/ 366838 h 698500"/>
                <a:gd name="T2" fmla="*/ 1148765 w 1337825"/>
                <a:gd name="T3" fmla="*/ 680912 h 698500"/>
                <a:gd name="T4" fmla="*/ 1118184 w 1337825"/>
                <a:gd name="T5" fmla="*/ 698500 h 698500"/>
                <a:gd name="T6" fmla="*/ 219641 w 1337825"/>
                <a:gd name="T7" fmla="*/ 698500 h 698500"/>
                <a:gd name="T8" fmla="*/ 189060 w 1337825"/>
                <a:gd name="T9" fmla="*/ 680912 h 698500"/>
                <a:gd name="T10" fmla="*/ 6326 w 1337825"/>
                <a:gd name="T11" fmla="*/ 366838 h 698500"/>
                <a:gd name="T12" fmla="*/ 6326 w 1337825"/>
                <a:gd name="T13" fmla="*/ 331662 h 698500"/>
                <a:gd name="T14" fmla="*/ 189060 w 1337825"/>
                <a:gd name="T15" fmla="*/ 17588 h 698500"/>
                <a:gd name="T16" fmla="*/ 219641 w 1337825"/>
                <a:gd name="T17" fmla="*/ 0 h 698500"/>
                <a:gd name="T18" fmla="*/ 1118184 w 1337825"/>
                <a:gd name="T19" fmla="*/ 0 h 698500"/>
                <a:gd name="T20" fmla="*/ 1148765 w 1337825"/>
                <a:gd name="T21" fmla="*/ 17588 h 698500"/>
                <a:gd name="T22" fmla="*/ 1331500 w 1337825"/>
                <a:gd name="T23" fmla="*/ 331662 h 698500"/>
                <a:gd name="T24" fmla="*/ 1331500 w 1337825"/>
                <a:gd name="T25" fmla="*/ 366838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7825" h="698500">
                  <a:moveTo>
                    <a:pt x="1331500" y="366838"/>
                  </a:moveTo>
                  <a:lnTo>
                    <a:pt x="1148765" y="680912"/>
                  </a:lnTo>
                  <a:cubicBezTo>
                    <a:pt x="1142430" y="691801"/>
                    <a:pt x="1130782" y="698500"/>
                    <a:pt x="1118184" y="698500"/>
                  </a:cubicBezTo>
                  <a:lnTo>
                    <a:pt x="219641" y="698500"/>
                  </a:lnTo>
                  <a:cubicBezTo>
                    <a:pt x="207043" y="698500"/>
                    <a:pt x="195396" y="691801"/>
                    <a:pt x="189060" y="680912"/>
                  </a:cubicBezTo>
                  <a:lnTo>
                    <a:pt x="6326" y="366838"/>
                  </a:lnTo>
                  <a:cubicBezTo>
                    <a:pt x="0" y="355966"/>
                    <a:pt x="0" y="342534"/>
                    <a:pt x="6326" y="331662"/>
                  </a:cubicBezTo>
                  <a:lnTo>
                    <a:pt x="189060" y="17588"/>
                  </a:lnTo>
                  <a:cubicBezTo>
                    <a:pt x="195396" y="6699"/>
                    <a:pt x="207043" y="0"/>
                    <a:pt x="219641" y="0"/>
                  </a:cubicBezTo>
                  <a:lnTo>
                    <a:pt x="1118184" y="0"/>
                  </a:lnTo>
                  <a:cubicBezTo>
                    <a:pt x="1130782" y="0"/>
                    <a:pt x="1142430" y="6699"/>
                    <a:pt x="1148765" y="17588"/>
                  </a:cubicBezTo>
                  <a:lnTo>
                    <a:pt x="1331500" y="331662"/>
                  </a:lnTo>
                  <a:cubicBezTo>
                    <a:pt x="1337825" y="342534"/>
                    <a:pt x="1337825" y="355966"/>
                    <a:pt x="1331500" y="366838"/>
                  </a:cubicBezTo>
                  <a:close/>
                </a:path>
              </a:pathLst>
            </a:custGeom>
            <a:solidFill>
              <a:srgbClr val="00ADEF"/>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8" name="TextBox 49">
              <a:extLst>
                <a:ext uri="{FF2B5EF4-FFF2-40B4-BE49-F238E27FC236}">
                  <a16:creationId xmlns:a16="http://schemas.microsoft.com/office/drawing/2014/main" id="{6CCEE856-BE72-B138-3A36-EF37E355A457}"/>
                </a:ext>
              </a:extLst>
            </p:cNvPr>
            <p:cNvSpPr txBox="1">
              <a:spLocks noChangeArrowheads="1"/>
            </p:cNvSpPr>
            <p:nvPr/>
          </p:nvSpPr>
          <p:spPr bwMode="auto">
            <a:xfrm>
              <a:off x="114300" y="19050"/>
              <a:ext cx="1117039"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grpSp>
        <p:nvGrpSpPr>
          <p:cNvPr id="9" name="Group 53">
            <a:extLst>
              <a:ext uri="{FF2B5EF4-FFF2-40B4-BE49-F238E27FC236}">
                <a16:creationId xmlns:a16="http://schemas.microsoft.com/office/drawing/2014/main" id="{47F78751-1D93-B5D2-45D8-1355320BD126}"/>
              </a:ext>
            </a:extLst>
          </p:cNvPr>
          <p:cNvGrpSpPr>
            <a:grpSpLocks/>
          </p:cNvGrpSpPr>
          <p:nvPr/>
        </p:nvGrpSpPr>
        <p:grpSpPr bwMode="auto">
          <a:xfrm>
            <a:off x="-620713" y="6453188"/>
            <a:ext cx="3800476" cy="971550"/>
            <a:chOff x="0" y="0"/>
            <a:chExt cx="2479796" cy="698500"/>
          </a:xfrm>
        </p:grpSpPr>
        <p:sp>
          <p:nvSpPr>
            <p:cNvPr id="10" name="Freeform 54">
              <a:extLst>
                <a:ext uri="{FF2B5EF4-FFF2-40B4-BE49-F238E27FC236}">
                  <a16:creationId xmlns:a16="http://schemas.microsoft.com/office/drawing/2014/main" id="{812063C1-8368-F611-7AD8-1881613AAC56}"/>
                </a:ext>
              </a:extLst>
            </p:cNvPr>
            <p:cNvSpPr>
              <a:spLocks/>
            </p:cNvSpPr>
            <p:nvPr/>
          </p:nvSpPr>
          <p:spPr bwMode="auto">
            <a:xfrm>
              <a:off x="3082" y="0"/>
              <a:ext cx="2473632" cy="698500"/>
            </a:xfrm>
            <a:custGeom>
              <a:avLst/>
              <a:gdLst>
                <a:gd name="T0" fmla="*/ 2468643 w 2473632"/>
                <a:gd name="T1" fmla="*/ 363122 h 698500"/>
                <a:gd name="T2" fmla="*/ 2281585 w 2473632"/>
                <a:gd name="T3" fmla="*/ 684628 h 698500"/>
                <a:gd name="T4" fmla="*/ 2257465 w 2473632"/>
                <a:gd name="T5" fmla="*/ 698500 h 698500"/>
                <a:gd name="T6" fmla="*/ 216167 w 2473632"/>
                <a:gd name="T7" fmla="*/ 698500 h 698500"/>
                <a:gd name="T8" fmla="*/ 192047 w 2473632"/>
                <a:gd name="T9" fmla="*/ 684628 h 698500"/>
                <a:gd name="T10" fmla="*/ 4989 w 2473632"/>
                <a:gd name="T11" fmla="*/ 363122 h 698500"/>
                <a:gd name="T12" fmla="*/ 4989 w 2473632"/>
                <a:gd name="T13" fmla="*/ 335378 h 698500"/>
                <a:gd name="T14" fmla="*/ 192047 w 2473632"/>
                <a:gd name="T15" fmla="*/ 13872 h 698500"/>
                <a:gd name="T16" fmla="*/ 216167 w 2473632"/>
                <a:gd name="T17" fmla="*/ 0 h 698500"/>
                <a:gd name="T18" fmla="*/ 2257465 w 2473632"/>
                <a:gd name="T19" fmla="*/ 0 h 698500"/>
                <a:gd name="T20" fmla="*/ 2281585 w 2473632"/>
                <a:gd name="T21" fmla="*/ 13872 h 698500"/>
                <a:gd name="T22" fmla="*/ 2468643 w 2473632"/>
                <a:gd name="T23" fmla="*/ 335378 h 698500"/>
                <a:gd name="T24" fmla="*/ 2468643 w 2473632"/>
                <a:gd name="T25" fmla="*/ 363122 h 698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3632" h="698500">
                  <a:moveTo>
                    <a:pt x="2468643" y="363122"/>
                  </a:moveTo>
                  <a:lnTo>
                    <a:pt x="2281585" y="684628"/>
                  </a:lnTo>
                  <a:cubicBezTo>
                    <a:pt x="2276588" y="693216"/>
                    <a:pt x="2267401" y="698500"/>
                    <a:pt x="2257465" y="698500"/>
                  </a:cubicBezTo>
                  <a:lnTo>
                    <a:pt x="216167" y="698500"/>
                  </a:lnTo>
                  <a:cubicBezTo>
                    <a:pt x="206231" y="698500"/>
                    <a:pt x="197044" y="693216"/>
                    <a:pt x="192047" y="684628"/>
                  </a:cubicBezTo>
                  <a:lnTo>
                    <a:pt x="4989" y="363122"/>
                  </a:lnTo>
                  <a:cubicBezTo>
                    <a:pt x="0" y="354547"/>
                    <a:pt x="0" y="343953"/>
                    <a:pt x="4989" y="335378"/>
                  </a:cubicBezTo>
                  <a:lnTo>
                    <a:pt x="192047" y="13872"/>
                  </a:lnTo>
                  <a:cubicBezTo>
                    <a:pt x="197044" y="5284"/>
                    <a:pt x="206231" y="0"/>
                    <a:pt x="216167" y="0"/>
                  </a:cubicBezTo>
                  <a:lnTo>
                    <a:pt x="2257465" y="0"/>
                  </a:lnTo>
                  <a:cubicBezTo>
                    <a:pt x="2267401" y="0"/>
                    <a:pt x="2276588" y="5284"/>
                    <a:pt x="2281585" y="13872"/>
                  </a:cubicBezTo>
                  <a:lnTo>
                    <a:pt x="2468643" y="335378"/>
                  </a:lnTo>
                  <a:cubicBezTo>
                    <a:pt x="2473632" y="343953"/>
                    <a:pt x="2473632" y="354547"/>
                    <a:pt x="2468643" y="363122"/>
                  </a:cubicBezTo>
                  <a:close/>
                </a:path>
              </a:pathLst>
            </a:custGeom>
            <a:solidFill>
              <a:srgbClr val="000B5D"/>
            </a:solid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1" name="TextBox 55">
              <a:extLst>
                <a:ext uri="{FF2B5EF4-FFF2-40B4-BE49-F238E27FC236}">
                  <a16:creationId xmlns:a16="http://schemas.microsoft.com/office/drawing/2014/main" id="{09A8E027-36D9-DC5D-7B47-A1286C60551D}"/>
                </a:ext>
              </a:extLst>
            </p:cNvPr>
            <p:cNvSpPr txBox="1">
              <a:spLocks noChangeArrowheads="1"/>
            </p:cNvSpPr>
            <p:nvPr/>
          </p:nvSpPr>
          <p:spPr bwMode="auto">
            <a:xfrm>
              <a:off x="114300" y="19050"/>
              <a:ext cx="2251196"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50800" tIns="50800" rIns="50800" bIns="50800" anchor="ct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lnSpc>
                  <a:spcPts val="2375"/>
                </a:lnSpc>
              </a:pPr>
              <a:endParaRPr lang="en-US" altLang="en-US">
                <a:latin typeface="Manrope"/>
                <a:cs typeface="Helvetica Neue" charset="0"/>
              </a:endParaRPr>
            </a:p>
          </p:txBody>
        </p:sp>
      </p:grpSp>
      <p:sp>
        <p:nvSpPr>
          <p:cNvPr id="3" name="Text Placeholder 18">
            <a:extLst>
              <a:ext uri="{FF2B5EF4-FFF2-40B4-BE49-F238E27FC236}">
                <a16:creationId xmlns:a16="http://schemas.microsoft.com/office/drawing/2014/main" id="{1A92E810-A64D-864A-E713-F5B7065D4E11}"/>
              </a:ext>
            </a:extLst>
          </p:cNvPr>
          <p:cNvSpPr>
            <a:spLocks noGrp="1"/>
          </p:cNvSpPr>
          <p:nvPr>
            <p:ph type="body" sz="quarter" idx="15" hasCustomPrompt="1"/>
          </p:nvPr>
        </p:nvSpPr>
        <p:spPr>
          <a:xfrm flipH="1">
            <a:off x="1721540" y="204677"/>
            <a:ext cx="8172450" cy="368750"/>
          </a:xfrm>
          <a:prstGeom prst="rect">
            <a:avLst/>
          </a:prstGeom>
        </p:spPr>
        <p:txBody>
          <a:bodyPr wrap="square" lIns="0" tIns="36000" rIns="0" bIns="0" anchor="t" anchorCtr="0">
            <a:spAutoFit/>
          </a:bodyPr>
          <a:lstStyle>
            <a:lvl1pPr marL="0" indent="0">
              <a:buNone/>
              <a:defRPr lang="en-US" sz="2400" b="1" kern="1200">
                <a:solidFill>
                  <a:schemeClr val="tx1"/>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929452161"/>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6F57560-CA36-4322-9DDC-CB82187A7440}"/>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3" name="Freeform 25">
            <a:extLst>
              <a:ext uri="{FF2B5EF4-FFF2-40B4-BE49-F238E27FC236}">
                <a16:creationId xmlns:a16="http://schemas.microsoft.com/office/drawing/2014/main" id="{1ECB95E6-A375-62EB-C7DA-D808D6250E03}"/>
              </a:ext>
            </a:extLst>
          </p:cNvPr>
          <p:cNvSpPr>
            <a:spLocks/>
          </p:cNvSpPr>
          <p:nvPr/>
        </p:nvSpPr>
        <p:spPr bwMode="auto">
          <a:xfrm>
            <a:off x="4318000" y="5438775"/>
            <a:ext cx="2789238" cy="2692400"/>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 name="Freeform 26">
            <a:extLst>
              <a:ext uri="{FF2B5EF4-FFF2-40B4-BE49-F238E27FC236}">
                <a16:creationId xmlns:a16="http://schemas.microsoft.com/office/drawing/2014/main" id="{B9CD260B-DB01-D8EE-C6DB-3F6F2B2B2DE8}"/>
              </a:ext>
            </a:extLst>
          </p:cNvPr>
          <p:cNvSpPr>
            <a:spLocks/>
          </p:cNvSpPr>
          <p:nvPr/>
        </p:nvSpPr>
        <p:spPr bwMode="auto">
          <a:xfrm>
            <a:off x="-641350" y="6443663"/>
            <a:ext cx="3055938" cy="681037"/>
          </a:xfrm>
          <a:custGeom>
            <a:avLst/>
            <a:gdLst>
              <a:gd name="T0" fmla="*/ 0 w 4581201"/>
              <a:gd name="T1" fmla="*/ 0 h 1042223"/>
              <a:gd name="T2" fmla="*/ 4581201 w 4581201"/>
              <a:gd name="T3" fmla="*/ 0 h 1042223"/>
              <a:gd name="T4" fmla="*/ 4581201 w 4581201"/>
              <a:gd name="T5" fmla="*/ 1042223 h 1042223"/>
              <a:gd name="T6" fmla="*/ 0 w 4581201"/>
              <a:gd name="T7" fmla="*/ 1042223 h 1042223"/>
              <a:gd name="T8" fmla="*/ 0 w 4581201"/>
              <a:gd name="T9" fmla="*/ 0 h 1042223"/>
            </a:gdLst>
            <a:ahLst/>
            <a:cxnLst>
              <a:cxn ang="0">
                <a:pos x="T0" y="T1"/>
              </a:cxn>
              <a:cxn ang="0">
                <a:pos x="T2" y="T3"/>
              </a:cxn>
              <a:cxn ang="0">
                <a:pos x="T4" y="T5"/>
              </a:cxn>
              <a:cxn ang="0">
                <a:pos x="T6" y="T7"/>
              </a:cxn>
              <a:cxn ang="0">
                <a:pos x="T8" y="T9"/>
              </a:cxn>
            </a:cxnLst>
            <a:rect l="0" t="0" r="r" b="b"/>
            <a:pathLst>
              <a:path w="4581201" h="1042223">
                <a:moveTo>
                  <a:pt x="0" y="0"/>
                </a:moveTo>
                <a:lnTo>
                  <a:pt x="4581201" y="0"/>
                </a:lnTo>
                <a:lnTo>
                  <a:pt x="4581201" y="1042223"/>
                </a:lnTo>
                <a:lnTo>
                  <a:pt x="0" y="1042223"/>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5" name="Freeform 35">
            <a:extLst>
              <a:ext uri="{FF2B5EF4-FFF2-40B4-BE49-F238E27FC236}">
                <a16:creationId xmlns:a16="http://schemas.microsoft.com/office/drawing/2014/main" id="{91DEA49D-1605-F0D2-D809-D1F10A0360FB}"/>
              </a:ext>
            </a:extLst>
          </p:cNvPr>
          <p:cNvSpPr>
            <a:spLocks/>
          </p:cNvSpPr>
          <p:nvPr/>
        </p:nvSpPr>
        <p:spPr bwMode="auto">
          <a:xfrm>
            <a:off x="9628188" y="6443663"/>
            <a:ext cx="3055937" cy="681037"/>
          </a:xfrm>
          <a:custGeom>
            <a:avLst/>
            <a:gdLst>
              <a:gd name="T0" fmla="*/ 0 w 4581201"/>
              <a:gd name="T1" fmla="*/ 0 h 1042223"/>
              <a:gd name="T2" fmla="*/ 4581201 w 4581201"/>
              <a:gd name="T3" fmla="*/ 0 h 1042223"/>
              <a:gd name="T4" fmla="*/ 4581201 w 4581201"/>
              <a:gd name="T5" fmla="*/ 1042223 h 1042223"/>
              <a:gd name="T6" fmla="*/ 0 w 4581201"/>
              <a:gd name="T7" fmla="*/ 1042223 h 1042223"/>
              <a:gd name="T8" fmla="*/ 0 w 4581201"/>
              <a:gd name="T9" fmla="*/ 0 h 1042223"/>
            </a:gdLst>
            <a:ahLst/>
            <a:cxnLst>
              <a:cxn ang="0">
                <a:pos x="T0" y="T1"/>
              </a:cxn>
              <a:cxn ang="0">
                <a:pos x="T2" y="T3"/>
              </a:cxn>
              <a:cxn ang="0">
                <a:pos x="T4" y="T5"/>
              </a:cxn>
              <a:cxn ang="0">
                <a:pos x="T6" y="T7"/>
              </a:cxn>
              <a:cxn ang="0">
                <a:pos x="T8" y="T9"/>
              </a:cxn>
            </a:cxnLst>
            <a:rect l="0" t="0" r="r" b="b"/>
            <a:pathLst>
              <a:path w="4581201" h="1042223">
                <a:moveTo>
                  <a:pt x="0" y="0"/>
                </a:moveTo>
                <a:lnTo>
                  <a:pt x="4581201" y="0"/>
                </a:lnTo>
                <a:lnTo>
                  <a:pt x="4581201" y="1042223"/>
                </a:lnTo>
                <a:lnTo>
                  <a:pt x="0" y="1042223"/>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6" name="Graphic 16">
            <a:extLst>
              <a:ext uri="{FF2B5EF4-FFF2-40B4-BE49-F238E27FC236}">
                <a16:creationId xmlns:a16="http://schemas.microsoft.com/office/drawing/2014/main" id="{5E4E955E-1FA9-6A7A-94A6-116B9F54D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2450419575"/>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Layout with Sub Title">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C676AB4D-A29A-D61C-0A17-B11898639F7E}"/>
              </a:ext>
            </a:extLst>
          </p:cNvPr>
          <p:cNvSpPr>
            <a:spLocks/>
          </p:cNvSpPr>
          <p:nvPr/>
        </p:nvSpPr>
        <p:spPr bwMode="auto">
          <a:xfrm>
            <a:off x="0" y="0"/>
            <a:ext cx="12192000" cy="6858000"/>
          </a:xfrm>
          <a:custGeom>
            <a:avLst/>
            <a:gdLst>
              <a:gd name="T0" fmla="*/ 0 w 18288000"/>
              <a:gd name="T1" fmla="*/ 0 h 10287000"/>
              <a:gd name="T2" fmla="*/ 18288000 w 18288000"/>
              <a:gd name="T3" fmla="*/ 0 h 10287000"/>
              <a:gd name="T4" fmla="*/ 18288000 w 18288000"/>
              <a:gd name="T5" fmla="*/ 10287000 h 10287000"/>
              <a:gd name="T6" fmla="*/ 0 w 18288000"/>
              <a:gd name="T7" fmla="*/ 10287000 h 10287000"/>
              <a:gd name="T8" fmla="*/ 0 w 18288000"/>
              <a:gd name="T9" fmla="*/ 0 h 10287000"/>
            </a:gdLst>
            <a:ahLst/>
            <a:cxnLst>
              <a:cxn ang="0">
                <a:pos x="T0" y="T1"/>
              </a:cxn>
              <a:cxn ang="0">
                <a:pos x="T2" y="T3"/>
              </a:cxn>
              <a:cxn ang="0">
                <a:pos x="T4" y="T5"/>
              </a:cxn>
              <a:cxn ang="0">
                <a:pos x="T6" y="T7"/>
              </a:cxn>
              <a:cxn ang="0">
                <a:pos x="T8" y="T9"/>
              </a:cxn>
            </a:cxnLst>
            <a:rect l="0" t="0" r="r" b="b"/>
            <a:pathLst>
              <a:path w="18288000" h="10287000">
                <a:moveTo>
                  <a:pt x="0" y="0"/>
                </a:moveTo>
                <a:lnTo>
                  <a:pt x="18288000" y="0"/>
                </a:lnTo>
                <a:lnTo>
                  <a:pt x="18288000" y="10287000"/>
                </a:lnTo>
                <a:lnTo>
                  <a:pt x="0" y="10287000"/>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3" name="Picture 14" descr="A logo with a person in the middle&#10;&#10;Description automatically generated">
            <a:extLst>
              <a:ext uri="{FF2B5EF4-FFF2-40B4-BE49-F238E27FC236}">
                <a16:creationId xmlns:a16="http://schemas.microsoft.com/office/drawing/2014/main" id="{C0966B0C-103D-DF5D-FA10-A01CD21B1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 y="-88900"/>
            <a:ext cx="11969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4" name="Graphic 16">
            <a:extLst>
              <a:ext uri="{FF2B5EF4-FFF2-40B4-BE49-F238E27FC236}">
                <a16:creationId xmlns:a16="http://schemas.microsoft.com/office/drawing/2014/main" id="{7C996F9E-C584-3486-DC60-8222E39D4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Freeform 3">
            <a:extLst>
              <a:ext uri="{FF2B5EF4-FFF2-40B4-BE49-F238E27FC236}">
                <a16:creationId xmlns:a16="http://schemas.microsoft.com/office/drawing/2014/main" id="{5058BA0C-3C46-60EC-C162-9E4A811EF961}"/>
              </a:ext>
            </a:extLst>
          </p:cNvPr>
          <p:cNvSpPr>
            <a:spLocks/>
          </p:cNvSpPr>
          <p:nvPr/>
        </p:nvSpPr>
        <p:spPr bwMode="auto">
          <a:xfrm>
            <a:off x="-1038225" y="4513263"/>
            <a:ext cx="3424238" cy="2654300"/>
          </a:xfrm>
          <a:custGeom>
            <a:avLst/>
            <a:gdLst>
              <a:gd name="T0" fmla="*/ 0 w 4320000"/>
              <a:gd name="T1" fmla="*/ 0 h 4114800"/>
              <a:gd name="T2" fmla="*/ 4320000 w 4320000"/>
              <a:gd name="T3" fmla="*/ 0 h 4114800"/>
              <a:gd name="T4" fmla="*/ 4320000 w 4320000"/>
              <a:gd name="T5" fmla="*/ 4114800 h 4114800"/>
              <a:gd name="T6" fmla="*/ 0 w 4320000"/>
              <a:gd name="T7" fmla="*/ 4114800 h 4114800"/>
              <a:gd name="T8" fmla="*/ 0 w 4320000"/>
              <a:gd name="T9" fmla="*/ 0 h 4114800"/>
            </a:gdLst>
            <a:ahLst/>
            <a:cxnLst>
              <a:cxn ang="0">
                <a:pos x="T0" y="T1"/>
              </a:cxn>
              <a:cxn ang="0">
                <a:pos x="T2" y="T3"/>
              </a:cxn>
              <a:cxn ang="0">
                <a:pos x="T4" y="T5"/>
              </a:cxn>
              <a:cxn ang="0">
                <a:pos x="T6" y="T7"/>
              </a:cxn>
              <a:cxn ang="0">
                <a:pos x="T8" y="T9"/>
              </a:cxn>
            </a:cxnLst>
            <a:rect l="0" t="0" r="r" b="b"/>
            <a:pathLst>
              <a:path w="4320000" h="4114800">
                <a:moveTo>
                  <a:pt x="0" y="0"/>
                </a:moveTo>
                <a:lnTo>
                  <a:pt x="4320000" y="0"/>
                </a:lnTo>
                <a:lnTo>
                  <a:pt x="4320000" y="4114800"/>
                </a:lnTo>
                <a:lnTo>
                  <a:pt x="0" y="4114800"/>
                </a:lnTo>
                <a:lnTo>
                  <a:pt x="0" y="0"/>
                </a:lnTo>
                <a:close/>
              </a:path>
            </a:pathLst>
          </a:custGeom>
          <a:blipFill dpi="0" rotWithShape="0">
            <a:blip r:embed="rId5"/>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12" name="Text Placeholder 18">
            <a:extLst>
              <a:ext uri="{FF2B5EF4-FFF2-40B4-BE49-F238E27FC236}">
                <a16:creationId xmlns:a16="http://schemas.microsoft.com/office/drawing/2014/main" id="{671CDCCC-C1BE-4415-7F5A-7EEEE448BA1B}"/>
              </a:ext>
            </a:extLst>
          </p:cNvPr>
          <p:cNvSpPr>
            <a:spLocks noGrp="1"/>
          </p:cNvSpPr>
          <p:nvPr>
            <p:ph type="body" sz="quarter" idx="15" hasCustomPrompt="1"/>
          </p:nvPr>
        </p:nvSpPr>
        <p:spPr>
          <a:xfrm flipH="1">
            <a:off x="1716926" y="204677"/>
            <a:ext cx="8172450" cy="368750"/>
          </a:xfrm>
          <a:prstGeom prst="rect">
            <a:avLst/>
          </a:prstGeom>
        </p:spPr>
        <p:txBody>
          <a:bodyPr wrap="square" lIns="0" tIns="36000" rIns="0" bIns="0" anchor="t" anchorCtr="0">
            <a:spAutoFit/>
          </a:bodyPr>
          <a:lstStyle>
            <a:lvl1pPr marL="0" indent="0">
              <a:buNone/>
              <a:defRPr lang="en-US" sz="2400" b="1" kern="1200">
                <a:solidFill>
                  <a:schemeClr val="accent3">
                    <a:lumMod val="40000"/>
                    <a:lumOff val="60000"/>
                  </a:schemeClr>
                </a:solidFill>
                <a:latin typeface="+mn-lt"/>
                <a:ea typeface="+mn-ea"/>
                <a:cs typeface="+mn-cs"/>
              </a:defRPr>
            </a:lvl1pPr>
          </a:lstStyle>
          <a:p>
            <a:pPr lvl="0"/>
            <a:r>
              <a:rPr lang="en-US" noProof="0"/>
              <a:t>Deck Title/Main Idea</a:t>
            </a:r>
          </a:p>
        </p:txBody>
      </p:sp>
    </p:spTree>
    <p:extLst>
      <p:ext uri="{BB962C8B-B14F-4D97-AF65-F5344CB8AC3E}">
        <p14:creationId xmlns:p14="http://schemas.microsoft.com/office/powerpoint/2010/main" val="1684541550"/>
      </p:ext>
    </p:extLst>
  </p:cSld>
  <p:clrMapOvr>
    <a:masterClrMapping/>
  </p:clrMapOvr>
  <p:transition/>
  <p:extLst>
    <p:ext uri="{DCECCB84-F9BA-43D5-87BE-67443E8EF086}">
      <p15:sldGuideLst xmlns:p15="http://schemas.microsoft.com/office/powerpoint/2012/main">
        <p15:guide id="1" orient="horz" pos="4020">
          <p15:clr>
            <a:srgbClr val="FBAE40"/>
          </p15:clr>
        </p15:guide>
        <p15:guide id="2" pos="393">
          <p15:clr>
            <a:srgbClr val="FBAE40"/>
          </p15:clr>
        </p15:guide>
        <p15:guide id="3" pos="7287">
          <p15:clr>
            <a:srgbClr val="FBAE40"/>
          </p15:clr>
        </p15:guide>
        <p15:guide id="4" orient="horz" pos="232">
          <p15:clr>
            <a:srgbClr val="FBAE40"/>
          </p15:clr>
        </p15:guide>
        <p15:guide id="5" orient="horz" pos="5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Lst>
  <p:txStyles>
    <p:titleStyle>
      <a:lvl1pPr algn="l" rtl="0" fontAlgn="base">
        <a:lnSpc>
          <a:spcPct val="90000"/>
        </a:lnSpc>
        <a:spcBef>
          <a:spcPct val="0"/>
        </a:spcBef>
        <a:spcAft>
          <a:spcPct val="0"/>
        </a:spcAft>
        <a:defRPr sz="4400" kern="1200">
          <a:solidFill>
            <a:srgbClr val="02051C"/>
          </a:solidFill>
          <a:latin typeface="+mj-lt"/>
          <a:ea typeface="+mj-ea"/>
          <a:cs typeface="+mj-cs"/>
        </a:defRPr>
      </a:lvl1pPr>
      <a:lvl2pPr algn="l" rtl="0" fontAlgn="base">
        <a:lnSpc>
          <a:spcPct val="90000"/>
        </a:lnSpc>
        <a:spcBef>
          <a:spcPct val="0"/>
        </a:spcBef>
        <a:spcAft>
          <a:spcPct val="0"/>
        </a:spcAft>
        <a:defRPr sz="4400">
          <a:solidFill>
            <a:srgbClr val="02051C"/>
          </a:solidFill>
          <a:latin typeface="Manrope Light" charset="0"/>
          <a:cs typeface="Helvetica Neue Medium" charset="0"/>
        </a:defRPr>
      </a:lvl2pPr>
      <a:lvl3pPr algn="l" rtl="0" fontAlgn="base">
        <a:lnSpc>
          <a:spcPct val="90000"/>
        </a:lnSpc>
        <a:spcBef>
          <a:spcPct val="0"/>
        </a:spcBef>
        <a:spcAft>
          <a:spcPct val="0"/>
        </a:spcAft>
        <a:defRPr sz="4400">
          <a:solidFill>
            <a:srgbClr val="02051C"/>
          </a:solidFill>
          <a:latin typeface="Manrope Light" charset="0"/>
          <a:cs typeface="Helvetica Neue Medium" charset="0"/>
        </a:defRPr>
      </a:lvl3pPr>
      <a:lvl4pPr algn="l" rtl="0" fontAlgn="base">
        <a:lnSpc>
          <a:spcPct val="90000"/>
        </a:lnSpc>
        <a:spcBef>
          <a:spcPct val="0"/>
        </a:spcBef>
        <a:spcAft>
          <a:spcPct val="0"/>
        </a:spcAft>
        <a:defRPr sz="4400">
          <a:solidFill>
            <a:srgbClr val="02051C"/>
          </a:solidFill>
          <a:latin typeface="Manrope Light" charset="0"/>
          <a:cs typeface="Helvetica Neue Medium" charset="0"/>
        </a:defRPr>
      </a:lvl4pPr>
      <a:lvl5pPr algn="l" rtl="0" fontAlgn="base">
        <a:lnSpc>
          <a:spcPct val="90000"/>
        </a:lnSpc>
        <a:spcBef>
          <a:spcPct val="0"/>
        </a:spcBef>
        <a:spcAft>
          <a:spcPct val="0"/>
        </a:spcAft>
        <a:defRPr sz="4400">
          <a:solidFill>
            <a:srgbClr val="02051C"/>
          </a:solidFill>
          <a:latin typeface="Manrope Light" charset="0"/>
          <a:cs typeface="Helvetica Neue Medium" charset="0"/>
        </a:defRPr>
      </a:lvl5pPr>
      <a:lvl6pPr marL="457200" algn="l" rtl="0" fontAlgn="base">
        <a:lnSpc>
          <a:spcPct val="90000"/>
        </a:lnSpc>
        <a:spcBef>
          <a:spcPct val="0"/>
        </a:spcBef>
        <a:spcAft>
          <a:spcPct val="0"/>
        </a:spcAft>
        <a:defRPr sz="4400">
          <a:solidFill>
            <a:srgbClr val="02051C"/>
          </a:solidFill>
          <a:latin typeface="Manrope Light" charset="0"/>
          <a:cs typeface="Helvetica Neue Medium" charset="0"/>
        </a:defRPr>
      </a:lvl6pPr>
      <a:lvl7pPr marL="914400" algn="l" rtl="0" fontAlgn="base">
        <a:lnSpc>
          <a:spcPct val="90000"/>
        </a:lnSpc>
        <a:spcBef>
          <a:spcPct val="0"/>
        </a:spcBef>
        <a:spcAft>
          <a:spcPct val="0"/>
        </a:spcAft>
        <a:defRPr sz="4400">
          <a:solidFill>
            <a:srgbClr val="02051C"/>
          </a:solidFill>
          <a:latin typeface="Manrope Light" charset="0"/>
          <a:cs typeface="Helvetica Neue Medium" charset="0"/>
        </a:defRPr>
      </a:lvl7pPr>
      <a:lvl8pPr marL="1371600" algn="l" rtl="0" fontAlgn="base">
        <a:lnSpc>
          <a:spcPct val="90000"/>
        </a:lnSpc>
        <a:spcBef>
          <a:spcPct val="0"/>
        </a:spcBef>
        <a:spcAft>
          <a:spcPct val="0"/>
        </a:spcAft>
        <a:defRPr sz="4400">
          <a:solidFill>
            <a:srgbClr val="02051C"/>
          </a:solidFill>
          <a:latin typeface="Manrope Light" charset="0"/>
          <a:cs typeface="Helvetica Neue Medium" charset="0"/>
        </a:defRPr>
      </a:lvl8pPr>
      <a:lvl9pPr marL="1828800" algn="l" rtl="0" fontAlgn="base">
        <a:lnSpc>
          <a:spcPct val="90000"/>
        </a:lnSpc>
        <a:spcBef>
          <a:spcPct val="0"/>
        </a:spcBef>
        <a:spcAft>
          <a:spcPct val="0"/>
        </a:spcAft>
        <a:defRPr sz="4400">
          <a:solidFill>
            <a:srgbClr val="02051C"/>
          </a:solidFill>
          <a:latin typeface="Manrope Light" charset="0"/>
          <a:cs typeface="Helvetica Neue Medium" charset="0"/>
        </a:defRPr>
      </a:lvl9pPr>
    </p:titleStyle>
    <p:bodyStyle>
      <a:lvl1pPr marL="228600" indent="-228600" algn="l" rtl="0" fontAlgn="base">
        <a:lnSpc>
          <a:spcPct val="90000"/>
        </a:lnSpc>
        <a:spcBef>
          <a:spcPts val="10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1pPr>
      <a:lvl2pPr marL="6858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2pPr>
      <a:lvl3pPr marL="11430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3pPr>
      <a:lvl4pPr marL="16002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4pPr>
      <a:lvl5pPr marL="2057400" indent="-228600" algn="l" rtl="0" fontAlgn="base">
        <a:lnSpc>
          <a:spcPct val="90000"/>
        </a:lnSpc>
        <a:spcBef>
          <a:spcPts val="500"/>
        </a:spcBef>
        <a:spcAft>
          <a:spcPct val="0"/>
        </a:spcAft>
        <a:buClr>
          <a:srgbClr val="3C2DDA"/>
        </a:buClr>
        <a:buFont typeface="Arial" panose="020B0604020202020204" pitchFamily="34" charset="0"/>
        <a:buChar char="•"/>
        <a:defRPr sz="1400" kern="1200">
          <a:solidFill>
            <a:srgbClr val="02051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49" r:id="rId17"/>
  </p:sldLayoutIdLst>
  <p:txStyles>
    <p:titleStyle>
      <a:lvl1pPr algn="l" rtl="0" fontAlgn="base">
        <a:lnSpc>
          <a:spcPct val="90000"/>
        </a:lnSpc>
        <a:spcBef>
          <a:spcPct val="0"/>
        </a:spcBef>
        <a:spcAft>
          <a:spcPct val="0"/>
        </a:spcAft>
        <a:defRPr sz="4400" kern="1200">
          <a:solidFill>
            <a:srgbClr val="000000"/>
          </a:solidFill>
          <a:latin typeface="+mj-lt"/>
          <a:ea typeface="+mj-ea"/>
          <a:cs typeface="+mj-cs"/>
        </a:defRPr>
      </a:lvl1pPr>
      <a:lvl2pPr algn="l" rtl="0" fontAlgn="base">
        <a:lnSpc>
          <a:spcPct val="90000"/>
        </a:lnSpc>
        <a:spcBef>
          <a:spcPct val="0"/>
        </a:spcBef>
        <a:spcAft>
          <a:spcPct val="0"/>
        </a:spcAft>
        <a:defRPr sz="4400">
          <a:solidFill>
            <a:srgbClr val="000000"/>
          </a:solidFill>
          <a:latin typeface="Manrope Light" charset="0"/>
          <a:cs typeface="Helvetica Neue Medium" charset="0"/>
        </a:defRPr>
      </a:lvl2pPr>
      <a:lvl3pPr algn="l" rtl="0" fontAlgn="base">
        <a:lnSpc>
          <a:spcPct val="90000"/>
        </a:lnSpc>
        <a:spcBef>
          <a:spcPct val="0"/>
        </a:spcBef>
        <a:spcAft>
          <a:spcPct val="0"/>
        </a:spcAft>
        <a:defRPr sz="4400">
          <a:solidFill>
            <a:srgbClr val="000000"/>
          </a:solidFill>
          <a:latin typeface="Manrope Light" charset="0"/>
          <a:cs typeface="Helvetica Neue Medium" charset="0"/>
        </a:defRPr>
      </a:lvl3pPr>
      <a:lvl4pPr algn="l" rtl="0" fontAlgn="base">
        <a:lnSpc>
          <a:spcPct val="90000"/>
        </a:lnSpc>
        <a:spcBef>
          <a:spcPct val="0"/>
        </a:spcBef>
        <a:spcAft>
          <a:spcPct val="0"/>
        </a:spcAft>
        <a:defRPr sz="4400">
          <a:solidFill>
            <a:srgbClr val="000000"/>
          </a:solidFill>
          <a:latin typeface="Manrope Light" charset="0"/>
          <a:cs typeface="Helvetica Neue Medium" charset="0"/>
        </a:defRPr>
      </a:lvl4pPr>
      <a:lvl5pPr algn="l" rtl="0" fontAlgn="base">
        <a:lnSpc>
          <a:spcPct val="90000"/>
        </a:lnSpc>
        <a:spcBef>
          <a:spcPct val="0"/>
        </a:spcBef>
        <a:spcAft>
          <a:spcPct val="0"/>
        </a:spcAft>
        <a:defRPr sz="4400">
          <a:solidFill>
            <a:srgbClr val="000000"/>
          </a:solidFill>
          <a:latin typeface="Manrope Light" charset="0"/>
          <a:cs typeface="Helvetica Neue Medium" charset="0"/>
        </a:defRPr>
      </a:lvl5pPr>
      <a:lvl6pPr marL="457200" algn="l" rtl="0" fontAlgn="base">
        <a:lnSpc>
          <a:spcPct val="90000"/>
        </a:lnSpc>
        <a:spcBef>
          <a:spcPct val="0"/>
        </a:spcBef>
        <a:spcAft>
          <a:spcPct val="0"/>
        </a:spcAft>
        <a:defRPr sz="4400">
          <a:solidFill>
            <a:srgbClr val="000000"/>
          </a:solidFill>
          <a:latin typeface="Manrope Light" charset="0"/>
          <a:cs typeface="Helvetica Neue Medium" charset="0"/>
        </a:defRPr>
      </a:lvl6pPr>
      <a:lvl7pPr marL="914400" algn="l" rtl="0" fontAlgn="base">
        <a:lnSpc>
          <a:spcPct val="90000"/>
        </a:lnSpc>
        <a:spcBef>
          <a:spcPct val="0"/>
        </a:spcBef>
        <a:spcAft>
          <a:spcPct val="0"/>
        </a:spcAft>
        <a:defRPr sz="4400">
          <a:solidFill>
            <a:srgbClr val="000000"/>
          </a:solidFill>
          <a:latin typeface="Manrope Light" charset="0"/>
          <a:cs typeface="Helvetica Neue Medium" charset="0"/>
        </a:defRPr>
      </a:lvl7pPr>
      <a:lvl8pPr marL="1371600" algn="l" rtl="0" fontAlgn="base">
        <a:lnSpc>
          <a:spcPct val="90000"/>
        </a:lnSpc>
        <a:spcBef>
          <a:spcPct val="0"/>
        </a:spcBef>
        <a:spcAft>
          <a:spcPct val="0"/>
        </a:spcAft>
        <a:defRPr sz="4400">
          <a:solidFill>
            <a:srgbClr val="000000"/>
          </a:solidFill>
          <a:latin typeface="Manrope Light" charset="0"/>
          <a:cs typeface="Helvetica Neue Medium" charset="0"/>
        </a:defRPr>
      </a:lvl8pPr>
      <a:lvl9pPr marL="1828800" algn="l" rtl="0" fontAlgn="base">
        <a:lnSpc>
          <a:spcPct val="90000"/>
        </a:lnSpc>
        <a:spcBef>
          <a:spcPct val="0"/>
        </a:spcBef>
        <a:spcAft>
          <a:spcPct val="0"/>
        </a:spcAft>
        <a:defRPr sz="4400">
          <a:solidFill>
            <a:srgbClr val="000000"/>
          </a:solidFill>
          <a:latin typeface="Manrope Light" charset="0"/>
          <a:cs typeface="Helvetica Neue Medium" charset="0"/>
        </a:defRPr>
      </a:lvl9pPr>
    </p:titleStyle>
    <p:bodyStyle>
      <a:lvl1pPr marL="228600" indent="-228600" algn="l" rtl="0" fontAlgn="base">
        <a:lnSpc>
          <a:spcPct val="90000"/>
        </a:lnSpc>
        <a:spcBef>
          <a:spcPts val="10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1pPr>
      <a:lvl2pPr marL="6858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2pPr>
      <a:lvl3pPr marL="11430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3pPr>
      <a:lvl4pPr marL="16002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4pPr>
      <a:lvl5pPr marL="2057400" indent="-228600" algn="l" rtl="0" fontAlgn="base">
        <a:lnSpc>
          <a:spcPct val="90000"/>
        </a:lnSpc>
        <a:spcBef>
          <a:spcPts val="500"/>
        </a:spcBef>
        <a:spcAft>
          <a:spcPct val="0"/>
        </a:spcAft>
        <a:buClr>
          <a:srgbClr val="3C2CDA"/>
        </a:buClr>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reeform 2">
            <a:extLst>
              <a:ext uri="{FF2B5EF4-FFF2-40B4-BE49-F238E27FC236}">
                <a16:creationId xmlns:a16="http://schemas.microsoft.com/office/drawing/2014/main" id="{680EE952-A107-F1BE-A889-C13D175B2623}"/>
              </a:ext>
            </a:extLst>
          </p:cNvPr>
          <p:cNvSpPr>
            <a:spLocks/>
          </p:cNvSpPr>
          <p:nvPr/>
        </p:nvSpPr>
        <p:spPr bwMode="auto">
          <a:xfrm flipH="1">
            <a:off x="0" y="0"/>
            <a:ext cx="12192000" cy="6858000"/>
          </a:xfrm>
          <a:custGeom>
            <a:avLst/>
            <a:gdLst>
              <a:gd name="T0" fmla="*/ 18288000 w 18288000"/>
              <a:gd name="T1" fmla="*/ 0 h 10287000"/>
              <a:gd name="T2" fmla="*/ 0 w 18288000"/>
              <a:gd name="T3" fmla="*/ 0 h 10287000"/>
              <a:gd name="T4" fmla="*/ 0 w 18288000"/>
              <a:gd name="T5" fmla="*/ 10287000 h 10287000"/>
              <a:gd name="T6" fmla="*/ 18288000 w 18288000"/>
              <a:gd name="T7" fmla="*/ 10287000 h 10287000"/>
              <a:gd name="T8" fmla="*/ 18288000 w 18288000"/>
              <a:gd name="T9" fmla="*/ 0 h 10287000"/>
            </a:gdLst>
            <a:ahLst/>
            <a:cxnLst>
              <a:cxn ang="0">
                <a:pos x="T0" y="T1"/>
              </a:cxn>
              <a:cxn ang="0">
                <a:pos x="T2" y="T3"/>
              </a:cxn>
              <a:cxn ang="0">
                <a:pos x="T4" y="T5"/>
              </a:cxn>
              <a:cxn ang="0">
                <a:pos x="T6" y="T7"/>
              </a:cxn>
              <a:cxn ang="0">
                <a:pos x="T8" y="T9"/>
              </a:cxn>
            </a:cxnLst>
            <a:rect l="0" t="0" r="r" b="b"/>
            <a:pathLst>
              <a:path w="18288000" h="10287000">
                <a:moveTo>
                  <a:pt x="18288000" y="0"/>
                </a:moveTo>
                <a:lnTo>
                  <a:pt x="0" y="0"/>
                </a:lnTo>
                <a:lnTo>
                  <a:pt x="0" y="10287000"/>
                </a:lnTo>
                <a:lnTo>
                  <a:pt x="18288000" y="10287000"/>
                </a:lnTo>
                <a:lnTo>
                  <a:pt x="1828800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IN" altLang="en-US">
              <a:latin typeface="Manrope"/>
              <a:cs typeface="Helvetica Neue" charset="0"/>
            </a:endParaRPr>
          </a:p>
        </p:txBody>
      </p:sp>
      <p:sp>
        <p:nvSpPr>
          <p:cNvPr id="41987" name="AutoShape 17">
            <a:extLst>
              <a:ext uri="{FF2B5EF4-FFF2-40B4-BE49-F238E27FC236}">
                <a16:creationId xmlns:a16="http://schemas.microsoft.com/office/drawing/2014/main" id="{3587DC6B-49EE-243E-4285-4390890D0358}"/>
              </a:ext>
            </a:extLst>
          </p:cNvPr>
          <p:cNvSpPr>
            <a:spLocks noChangeShapeType="1"/>
          </p:cNvSpPr>
          <p:nvPr/>
        </p:nvSpPr>
        <p:spPr bwMode="auto">
          <a:xfrm>
            <a:off x="3749675" y="525463"/>
            <a:ext cx="8804275" cy="0"/>
          </a:xfrm>
          <a:prstGeom prst="line">
            <a:avLst/>
          </a:prstGeom>
          <a:noFill/>
          <a:ln w="38100" cap="flat" algn="ctr">
            <a:solidFill>
              <a:srgbClr val="FFFFFF"/>
            </a:solidFill>
            <a:prstDash val="solid"/>
            <a:round/>
            <a:headEnd type="none" w="sm" len="sm"/>
            <a:tailEnd type="none" w="sm" len="sm"/>
          </a:ln>
          <a:extLst>
            <a:ext uri="{909E8E84-426E-40DD-AFC4-6F175D3DCCD1}">
              <a14:hiddenFill xmlns:a14="http://schemas.microsoft.com/office/drawing/2010/main">
                <a:noFill/>
              </a14:hiddenFill>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88" name="AutoShape 18">
            <a:extLst>
              <a:ext uri="{FF2B5EF4-FFF2-40B4-BE49-F238E27FC236}">
                <a16:creationId xmlns:a16="http://schemas.microsoft.com/office/drawing/2014/main" id="{CFFFAD5F-090A-75A1-1896-B56C5C698F62}"/>
              </a:ext>
            </a:extLst>
          </p:cNvPr>
          <p:cNvSpPr>
            <a:spLocks noChangeShapeType="1"/>
          </p:cNvSpPr>
          <p:nvPr/>
        </p:nvSpPr>
        <p:spPr bwMode="auto">
          <a:xfrm>
            <a:off x="-265113" y="6276975"/>
            <a:ext cx="8647113" cy="0"/>
          </a:xfrm>
          <a:prstGeom prst="line">
            <a:avLst/>
          </a:prstGeom>
          <a:noFill/>
          <a:ln w="38100" cap="flat" algn="ctr">
            <a:solidFill>
              <a:srgbClr val="FFFFFF"/>
            </a:solidFill>
            <a:prstDash val="solid"/>
            <a:round/>
            <a:headEnd type="none" w="sm" len="sm"/>
            <a:tailEnd type="none" w="sm" len="sm"/>
          </a:ln>
          <a:extLst>
            <a:ext uri="{909E8E84-426E-40DD-AFC4-6F175D3DCCD1}">
              <a14:hiddenFill xmlns:a14="http://schemas.microsoft.com/office/drawing/2010/main">
                <a:noFill/>
              </a14:hiddenFill>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89" name="Freeform 19">
            <a:extLst>
              <a:ext uri="{FF2B5EF4-FFF2-40B4-BE49-F238E27FC236}">
                <a16:creationId xmlns:a16="http://schemas.microsoft.com/office/drawing/2014/main" id="{D8B545C4-3BB9-A69E-D11C-69DAB6491099}"/>
              </a:ext>
            </a:extLst>
          </p:cNvPr>
          <p:cNvSpPr>
            <a:spLocks/>
          </p:cNvSpPr>
          <p:nvPr/>
        </p:nvSpPr>
        <p:spPr bwMode="auto">
          <a:xfrm>
            <a:off x="1979613" y="493713"/>
            <a:ext cx="1770062" cy="260350"/>
          </a:xfrm>
          <a:custGeom>
            <a:avLst/>
            <a:gdLst>
              <a:gd name="T0" fmla="*/ 0 w 2655293"/>
              <a:gd name="T1" fmla="*/ 0 h 391656"/>
              <a:gd name="T2" fmla="*/ 2655293 w 2655293"/>
              <a:gd name="T3" fmla="*/ 0 h 391656"/>
              <a:gd name="T4" fmla="*/ 2655293 w 2655293"/>
              <a:gd name="T5" fmla="*/ 391656 h 391656"/>
              <a:gd name="T6" fmla="*/ 0 w 2655293"/>
              <a:gd name="T7" fmla="*/ 391656 h 391656"/>
              <a:gd name="T8" fmla="*/ 0 w 2655293"/>
              <a:gd name="T9" fmla="*/ 0 h 391656"/>
            </a:gdLst>
            <a:ahLst/>
            <a:cxnLst>
              <a:cxn ang="0">
                <a:pos x="T0" y="T1"/>
              </a:cxn>
              <a:cxn ang="0">
                <a:pos x="T2" y="T3"/>
              </a:cxn>
              <a:cxn ang="0">
                <a:pos x="T4" y="T5"/>
              </a:cxn>
              <a:cxn ang="0">
                <a:pos x="T6" y="T7"/>
              </a:cxn>
              <a:cxn ang="0">
                <a:pos x="T8" y="T9"/>
              </a:cxn>
            </a:cxnLst>
            <a:rect l="0" t="0" r="r" b="b"/>
            <a:pathLst>
              <a:path w="2655293" h="391656">
                <a:moveTo>
                  <a:pt x="0" y="0"/>
                </a:moveTo>
                <a:lnTo>
                  <a:pt x="2655293" y="0"/>
                </a:lnTo>
                <a:lnTo>
                  <a:pt x="2655293" y="391656"/>
                </a:lnTo>
                <a:lnTo>
                  <a:pt x="0" y="391656"/>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41990" name="Freeform 20">
            <a:extLst>
              <a:ext uri="{FF2B5EF4-FFF2-40B4-BE49-F238E27FC236}">
                <a16:creationId xmlns:a16="http://schemas.microsoft.com/office/drawing/2014/main" id="{C71D650B-6854-62F7-AF9E-93AC643255DF}"/>
              </a:ext>
            </a:extLst>
          </p:cNvPr>
          <p:cNvSpPr>
            <a:spLocks/>
          </p:cNvSpPr>
          <p:nvPr/>
        </p:nvSpPr>
        <p:spPr bwMode="auto">
          <a:xfrm>
            <a:off x="8375650" y="6080125"/>
            <a:ext cx="1770063" cy="260350"/>
          </a:xfrm>
          <a:custGeom>
            <a:avLst/>
            <a:gdLst>
              <a:gd name="T0" fmla="*/ 0 w 2655294"/>
              <a:gd name="T1" fmla="*/ 0 h 391656"/>
              <a:gd name="T2" fmla="*/ 2655294 w 2655294"/>
              <a:gd name="T3" fmla="*/ 0 h 391656"/>
              <a:gd name="T4" fmla="*/ 2655294 w 2655294"/>
              <a:gd name="T5" fmla="*/ 391656 h 391656"/>
              <a:gd name="T6" fmla="*/ 0 w 2655294"/>
              <a:gd name="T7" fmla="*/ 391656 h 391656"/>
              <a:gd name="T8" fmla="*/ 0 w 2655294"/>
              <a:gd name="T9" fmla="*/ 0 h 391656"/>
            </a:gdLst>
            <a:ahLst/>
            <a:cxnLst>
              <a:cxn ang="0">
                <a:pos x="T0" y="T1"/>
              </a:cxn>
              <a:cxn ang="0">
                <a:pos x="T2" y="T3"/>
              </a:cxn>
              <a:cxn ang="0">
                <a:pos x="T4" y="T5"/>
              </a:cxn>
              <a:cxn ang="0">
                <a:pos x="T6" y="T7"/>
              </a:cxn>
              <a:cxn ang="0">
                <a:pos x="T8" y="T9"/>
              </a:cxn>
            </a:cxnLst>
            <a:rect l="0" t="0" r="r" b="b"/>
            <a:pathLst>
              <a:path w="2655294" h="391656">
                <a:moveTo>
                  <a:pt x="0" y="0"/>
                </a:moveTo>
                <a:lnTo>
                  <a:pt x="2655294" y="0"/>
                </a:lnTo>
                <a:lnTo>
                  <a:pt x="2655294" y="391656"/>
                </a:lnTo>
                <a:lnTo>
                  <a:pt x="0" y="391656"/>
                </a:lnTo>
                <a:lnTo>
                  <a:pt x="0" y="0"/>
                </a:lnTo>
                <a:close/>
              </a:path>
            </a:pathLst>
          </a:custGeom>
          <a:blipFill dpi="0" rotWithShape="0">
            <a:blip r:embed="rId3"/>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grpSp>
        <p:nvGrpSpPr>
          <p:cNvPr id="41991" name="Group 22">
            <a:extLst>
              <a:ext uri="{FF2B5EF4-FFF2-40B4-BE49-F238E27FC236}">
                <a16:creationId xmlns:a16="http://schemas.microsoft.com/office/drawing/2014/main" id="{2DC293E4-9E2B-3DC8-B735-6807BD5D2EB8}"/>
              </a:ext>
            </a:extLst>
          </p:cNvPr>
          <p:cNvGrpSpPr>
            <a:grpSpLocks/>
          </p:cNvGrpSpPr>
          <p:nvPr/>
        </p:nvGrpSpPr>
        <p:grpSpPr bwMode="auto">
          <a:xfrm>
            <a:off x="2406650" y="2673351"/>
            <a:ext cx="8585893" cy="1846659"/>
            <a:chOff x="2591844" y="1375214"/>
            <a:chExt cx="7525650" cy="1846665"/>
          </a:xfrm>
        </p:grpSpPr>
        <p:sp>
          <p:nvSpPr>
            <p:cNvPr id="41992" name="TextBox 23">
              <a:extLst>
                <a:ext uri="{FF2B5EF4-FFF2-40B4-BE49-F238E27FC236}">
                  <a16:creationId xmlns:a16="http://schemas.microsoft.com/office/drawing/2014/main" id="{23CEB36A-E05C-930F-134A-DDF9E1FADE83}"/>
                </a:ext>
              </a:extLst>
            </p:cNvPr>
            <p:cNvSpPr txBox="1">
              <a:spLocks noChangeArrowheads="1"/>
            </p:cNvSpPr>
            <p:nvPr/>
          </p:nvSpPr>
          <p:spPr bwMode="auto">
            <a:xfrm>
              <a:off x="2591844" y="1375214"/>
              <a:ext cx="7525650" cy="1846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squar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6000" dirty="0">
                  <a:solidFill>
                    <a:srgbClr val="FFFFFF"/>
                  </a:solidFill>
                  <a:latin typeface="Manrope"/>
                  <a:cs typeface="Helvetica Neue" charset="0"/>
                </a:rPr>
                <a:t>CODEMANGA_DHAANISH</a:t>
              </a:r>
            </a:p>
          </p:txBody>
        </p:sp>
        <p:sp>
          <p:nvSpPr>
            <p:cNvPr id="41993" name="TextBox 24">
              <a:extLst>
                <a:ext uri="{FF2B5EF4-FFF2-40B4-BE49-F238E27FC236}">
                  <a16:creationId xmlns:a16="http://schemas.microsoft.com/office/drawing/2014/main" id="{A7309EB8-589D-AD2A-4728-3A170FD8E227}"/>
                </a:ext>
              </a:extLst>
            </p:cNvPr>
            <p:cNvSpPr txBox="1">
              <a:spLocks noChangeArrowheads="1"/>
            </p:cNvSpPr>
            <p:nvPr/>
          </p:nvSpPr>
          <p:spPr bwMode="auto">
            <a:xfrm>
              <a:off x="2931544" y="2461624"/>
              <a:ext cx="6328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2400" dirty="0">
                  <a:solidFill>
                    <a:srgbClr val="FFFFFF"/>
                  </a:solidFill>
                  <a:latin typeface="Manrope"/>
                  <a:cs typeface="Helvetica Neue" charset="0"/>
                </a:rPr>
                <a:t>Inspire Learning Together.</a:t>
              </a:r>
              <a:endParaRPr lang="en-US" altLang="en-US" sz="3200" dirty="0">
                <a:solidFill>
                  <a:srgbClr val="FFFFFF"/>
                </a:solidFill>
                <a:latin typeface="Manrope"/>
                <a:cs typeface="Helvetica Neue" charset="0"/>
              </a:endParaRPr>
            </a:p>
          </p:txBody>
        </p:sp>
      </p:grpSp>
      <p:grpSp>
        <p:nvGrpSpPr>
          <p:cNvPr id="41994" name="Group 26">
            <a:extLst>
              <a:ext uri="{FF2B5EF4-FFF2-40B4-BE49-F238E27FC236}">
                <a16:creationId xmlns:a16="http://schemas.microsoft.com/office/drawing/2014/main" id="{D1D609E8-6B0A-81D0-5F51-0F765F17814D}"/>
              </a:ext>
            </a:extLst>
          </p:cNvPr>
          <p:cNvGrpSpPr>
            <a:grpSpLocks/>
          </p:cNvGrpSpPr>
          <p:nvPr/>
        </p:nvGrpSpPr>
        <p:grpSpPr bwMode="auto">
          <a:xfrm>
            <a:off x="1852613" y="1612900"/>
            <a:ext cx="8115300" cy="1525588"/>
            <a:chOff x="2038011" y="1429188"/>
            <a:chExt cx="8116004" cy="1524879"/>
          </a:xfrm>
        </p:grpSpPr>
        <p:sp>
          <p:nvSpPr>
            <p:cNvPr id="41995" name="TextBox 27">
              <a:extLst>
                <a:ext uri="{FF2B5EF4-FFF2-40B4-BE49-F238E27FC236}">
                  <a16:creationId xmlns:a16="http://schemas.microsoft.com/office/drawing/2014/main" id="{A86FCE36-F907-FACD-312A-D933F898D7C3}"/>
                </a:ext>
              </a:extLst>
            </p:cNvPr>
            <p:cNvSpPr txBox="1">
              <a:spLocks noChangeArrowheads="1"/>
            </p:cNvSpPr>
            <p:nvPr/>
          </p:nvSpPr>
          <p:spPr bwMode="auto">
            <a:xfrm>
              <a:off x="2038011" y="1429188"/>
              <a:ext cx="81160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wrap="none"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r>
                <a:rPr lang="en-US" altLang="en-US" sz="4000">
                  <a:solidFill>
                    <a:srgbClr val="9DEEF6"/>
                  </a:solidFill>
                  <a:latin typeface="Manrope"/>
                  <a:cs typeface="Helvetica Neue" charset="0"/>
                </a:rPr>
                <a:t>Hexaware CODE&amp;RISE PROGRAM</a:t>
              </a:r>
            </a:p>
          </p:txBody>
        </p:sp>
        <p:sp>
          <p:nvSpPr>
            <p:cNvPr id="41996" name="TextBox 28">
              <a:extLst>
                <a:ext uri="{FF2B5EF4-FFF2-40B4-BE49-F238E27FC236}">
                  <a16:creationId xmlns:a16="http://schemas.microsoft.com/office/drawing/2014/main" id="{F97928A2-46E8-EC6C-5493-C6197A2CAE41}"/>
                </a:ext>
              </a:extLst>
            </p:cNvPr>
            <p:cNvSpPr txBox="1">
              <a:spLocks noChangeArrowheads="1"/>
            </p:cNvSpPr>
            <p:nvPr/>
          </p:nvSpPr>
          <p:spPr bwMode="auto">
            <a:xfrm>
              <a:off x="2931544" y="2461624"/>
              <a:ext cx="63289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lgn="ctr"/>
              <a:endParaRPr lang="en-US" altLang="en-US" sz="3200">
                <a:solidFill>
                  <a:srgbClr val="FFFFFF"/>
                </a:solidFill>
                <a:latin typeface="Manrope"/>
                <a:cs typeface="Helvetica Neue" charset="0"/>
              </a:endParaRPr>
            </a:p>
          </p:txBody>
        </p:sp>
      </p:grpSp>
      <p:sp>
        <p:nvSpPr>
          <p:cNvPr id="41997" name="Freeform 6">
            <a:extLst>
              <a:ext uri="{FF2B5EF4-FFF2-40B4-BE49-F238E27FC236}">
                <a16:creationId xmlns:a16="http://schemas.microsoft.com/office/drawing/2014/main" id="{C3B0A058-B8B8-1429-3870-4DBED7013756}"/>
              </a:ext>
            </a:extLst>
          </p:cNvPr>
          <p:cNvSpPr>
            <a:spLocks/>
          </p:cNvSpPr>
          <p:nvPr/>
        </p:nvSpPr>
        <p:spPr bwMode="auto">
          <a:xfrm>
            <a:off x="-2041525" y="1579563"/>
            <a:ext cx="4183063" cy="4114800"/>
          </a:xfrm>
          <a:custGeom>
            <a:avLst/>
            <a:gdLst>
              <a:gd name="T0" fmla="*/ 0 w 4182770"/>
              <a:gd name="T1" fmla="*/ 0 h 4114800"/>
              <a:gd name="T2" fmla="*/ 4182770 w 4182770"/>
              <a:gd name="T3" fmla="*/ 0 h 4114800"/>
              <a:gd name="T4" fmla="*/ 4182770 w 4182770"/>
              <a:gd name="T5" fmla="*/ 4114800 h 4114800"/>
              <a:gd name="T6" fmla="*/ 0 w 4182770"/>
              <a:gd name="T7" fmla="*/ 4114800 h 4114800"/>
              <a:gd name="T8" fmla="*/ 0 w 4182770"/>
              <a:gd name="T9" fmla="*/ 0 h 4114800"/>
            </a:gdLst>
            <a:ahLst/>
            <a:cxnLst>
              <a:cxn ang="0">
                <a:pos x="T0" y="T1"/>
              </a:cxn>
              <a:cxn ang="0">
                <a:pos x="T2" y="T3"/>
              </a:cxn>
              <a:cxn ang="0">
                <a:pos x="T4" y="T5"/>
              </a:cxn>
              <a:cxn ang="0">
                <a:pos x="T6" y="T7"/>
              </a:cxn>
              <a:cxn ang="0">
                <a:pos x="T8" y="T9"/>
              </a:cxn>
            </a:cxnLst>
            <a:rect l="0" t="0" r="r" b="b"/>
            <a:pathLst>
              <a:path w="4182770" h="4114800">
                <a:moveTo>
                  <a:pt x="0" y="0"/>
                </a:moveTo>
                <a:lnTo>
                  <a:pt x="4182770" y="0"/>
                </a:lnTo>
                <a:lnTo>
                  <a:pt x="4182770" y="4114800"/>
                </a:lnTo>
                <a:lnTo>
                  <a:pt x="0" y="4114800"/>
                </a:lnTo>
                <a:lnTo>
                  <a:pt x="0" y="0"/>
                </a:lnTo>
                <a:close/>
              </a:path>
            </a:pathLst>
          </a:custGeom>
          <a:blipFill dpi="0" rotWithShape="0">
            <a:blip r:embed="rId4"/>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pic>
        <p:nvPicPr>
          <p:cNvPr id="41998" name="Graphic 32">
            <a:extLst>
              <a:ext uri="{FF2B5EF4-FFF2-40B4-BE49-F238E27FC236}">
                <a16:creationId xmlns:a16="http://schemas.microsoft.com/office/drawing/2014/main" id="{EE3C11A3-875E-AA0E-B482-FB46BE25F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0913" y="266700"/>
            <a:ext cx="9144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Placeholder 1">
            <a:extLst>
              <a:ext uri="{FF2B5EF4-FFF2-40B4-BE49-F238E27FC236}">
                <a16:creationId xmlns:a16="http://schemas.microsoft.com/office/drawing/2014/main" id="{A9C46424-4DA9-CAC8-292C-5864035260C3}"/>
              </a:ext>
            </a:extLst>
          </p:cNvPr>
          <p:cNvSpPr>
            <a:spLocks noGrp="1" noChangeArrowheads="1"/>
          </p:cNvSpPr>
          <p:nvPr>
            <p:ph type="body" sz="quarter" idx="15"/>
          </p:nvPr>
        </p:nvSpPr>
        <p:spPr bwMode="auto">
          <a:xfrm flipH="1">
            <a:off x="1487488" y="26064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9DEEF6"/>
                </a:solidFill>
              </a:rPr>
              <a:t>Innovation and Creativity</a:t>
            </a:r>
          </a:p>
        </p:txBody>
      </p:sp>
      <p:sp>
        <p:nvSpPr>
          <p:cNvPr id="3" name="TextBox 2">
            <a:extLst>
              <a:ext uri="{FF2B5EF4-FFF2-40B4-BE49-F238E27FC236}">
                <a16:creationId xmlns:a16="http://schemas.microsoft.com/office/drawing/2014/main" id="{129D4BD1-7F74-3C28-B750-0693A49FD360}"/>
              </a:ext>
            </a:extLst>
          </p:cNvPr>
          <p:cNvSpPr txBox="1"/>
          <p:nvPr/>
        </p:nvSpPr>
        <p:spPr>
          <a:xfrm>
            <a:off x="1919536" y="1095122"/>
            <a:ext cx="8568952" cy="4031873"/>
          </a:xfrm>
          <a:prstGeom prst="rect">
            <a:avLst/>
          </a:prstGeom>
          <a:noFill/>
        </p:spPr>
        <p:txBody>
          <a:bodyPr wrap="square">
            <a:spAutoFit/>
          </a:bodyPr>
          <a:lstStyle/>
          <a:p>
            <a:r>
              <a:rPr lang="en-US" sz="1600" b="1" dirty="0">
                <a:solidFill>
                  <a:srgbClr val="00B0F0"/>
                </a:solidFill>
              </a:rPr>
              <a:t>Impact of the Application:</a:t>
            </a:r>
          </a:p>
          <a:p>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integrates adaptive learning, advanced security measures, and real-time monitoring, significantly boosting the fairness, integrity, and efficiency of online assessments.</a:t>
            </a:r>
          </a:p>
          <a:p>
            <a:pPr>
              <a:buFont typeface="Arial" panose="020B0604020202020204" pitchFamily="34" charset="0"/>
              <a:buChar char="•"/>
            </a:pP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These features work together to ensure that assessments accurately reflect candidates' true abilities, thereby enhancing the credibility of the results.</a:t>
            </a:r>
          </a:p>
          <a:p>
            <a:pPr>
              <a:buFont typeface="Arial" panose="020B0604020202020204" pitchFamily="34" charset="0"/>
              <a:buChar char="•"/>
            </a:pPr>
            <a:endParaRPr lang="en-US" sz="1600" dirty="0">
              <a:solidFill>
                <a:schemeClr val="accent1">
                  <a:lumMod val="20000"/>
                  <a:lumOff val="80000"/>
                </a:schemeClr>
              </a:solidFill>
            </a:endParaRPr>
          </a:p>
          <a:p>
            <a:r>
              <a:rPr lang="en-US" sz="1600" b="1" dirty="0">
                <a:solidFill>
                  <a:srgbClr val="00B0F0"/>
                </a:solidFill>
              </a:rPr>
              <a:t>Potential Value of the Application:</a:t>
            </a:r>
          </a:p>
          <a:p>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is poised to become the go-to solution for those seeking reliable and secure online assessments.</a:t>
            </a:r>
          </a:p>
          <a:p>
            <a:pPr>
              <a:buFont typeface="Arial" panose="020B0604020202020204" pitchFamily="34" charset="0"/>
              <a:buChar char="•"/>
            </a:pP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Its emphasis on fairness, robust security, and personalized feedback can drive broad adoption, leading to improved learning outcomes and more precise candidate evaluations.</a:t>
            </a:r>
          </a:p>
          <a:p>
            <a:pPr fontAlgn="auto"/>
            <a:endParaRPr lang="en-US" sz="1600" dirty="0">
              <a:ln w="9525" cap="flat" cmpd="sng" algn="ctr">
                <a:noFill/>
                <a:prstDash val="solid"/>
                <a:round/>
                <a:headEnd type="none" w="med" len="med"/>
                <a:tailEnd type="none" w="med" len="med"/>
              </a:ln>
              <a:solidFill>
                <a:schemeClr val="accent1">
                  <a:lumMod val="20000"/>
                  <a:lumOff val="80000"/>
                </a:schemeClr>
              </a:solidFill>
              <a:sym typeface="Wingding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1">
            <a:extLst>
              <a:ext uri="{FF2B5EF4-FFF2-40B4-BE49-F238E27FC236}">
                <a16:creationId xmlns:a16="http://schemas.microsoft.com/office/drawing/2014/main" id="{656420B4-466D-209C-1F35-A2609545557C}"/>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Scalability, Performance and Security</a:t>
            </a:r>
          </a:p>
        </p:txBody>
      </p:sp>
      <p:sp>
        <p:nvSpPr>
          <p:cNvPr id="2" name="TextBox 1">
            <a:extLst>
              <a:ext uri="{FF2B5EF4-FFF2-40B4-BE49-F238E27FC236}">
                <a16:creationId xmlns:a16="http://schemas.microsoft.com/office/drawing/2014/main" id="{9E74F8CF-695A-7587-8E79-4DF276069327}"/>
              </a:ext>
            </a:extLst>
          </p:cNvPr>
          <p:cNvSpPr txBox="1"/>
          <p:nvPr/>
        </p:nvSpPr>
        <p:spPr>
          <a:xfrm>
            <a:off x="1847528" y="1124744"/>
            <a:ext cx="7776864" cy="4031873"/>
          </a:xfrm>
          <a:prstGeom prst="rect">
            <a:avLst/>
          </a:prstGeom>
          <a:noFill/>
        </p:spPr>
        <p:txBody>
          <a:bodyPr wrap="square">
            <a:spAutoFit/>
          </a:bodyPr>
          <a:lstStyle/>
          <a:p>
            <a:r>
              <a:rPr lang="en-US" sz="2000" b="1" dirty="0">
                <a:solidFill>
                  <a:schemeClr val="tx2">
                    <a:lumMod val="50000"/>
                    <a:lumOff val="50000"/>
                  </a:schemeClr>
                </a:solidFill>
              </a:rPr>
              <a:t>Scalability</a:t>
            </a:r>
            <a:r>
              <a:rPr lang="en-US" sz="1400" b="1" dirty="0"/>
              <a:t>:</a:t>
            </a:r>
          </a:p>
          <a:p>
            <a:pPr marL="285750" indent="-285750">
              <a:buFont typeface="Arial" panose="020B0604020202020204" pitchFamily="34" charset="0"/>
              <a:buChar char="•"/>
            </a:pPr>
            <a:r>
              <a:rPr lang="en-US" sz="1400" b="1" dirty="0"/>
              <a:t>The application is designed to efficiently handle a growing number of users and assessments without  compromising performance or reliability.</a:t>
            </a:r>
          </a:p>
          <a:p>
            <a:pPr marL="285750" indent="-285750">
              <a:buFont typeface="Arial" panose="020B0604020202020204" pitchFamily="34" charset="0"/>
              <a:buChar char="•"/>
            </a:pPr>
            <a:r>
              <a:rPr lang="en-US" sz="1400" b="1" dirty="0"/>
              <a:t>Its modular and flexible architecture allows for easy integration of new features and seamless expansion to accommodate increasing demand.</a:t>
            </a:r>
          </a:p>
          <a:p>
            <a:endParaRPr lang="en-US" sz="1400" dirty="0"/>
          </a:p>
          <a:p>
            <a:r>
              <a:rPr lang="en-US" sz="2000" b="1" dirty="0">
                <a:solidFill>
                  <a:schemeClr val="tx2">
                    <a:lumMod val="50000"/>
                    <a:lumOff val="50000"/>
                  </a:schemeClr>
                </a:solidFill>
              </a:rPr>
              <a:t>Performance</a:t>
            </a:r>
            <a:r>
              <a:rPr lang="en-US" sz="1400" b="1" dirty="0"/>
              <a:t>:</a:t>
            </a:r>
          </a:p>
          <a:p>
            <a:pPr marL="285750" indent="-285750">
              <a:buFont typeface="Arial" panose="020B0604020202020204" pitchFamily="34" charset="0"/>
              <a:buChar char="•"/>
            </a:pPr>
            <a:r>
              <a:rPr lang="en-US" sz="1400" b="1" dirty="0"/>
              <a:t>The application delivers fast and responsive user experiences through optimized algorithms and streamlined workflows.</a:t>
            </a:r>
          </a:p>
          <a:p>
            <a:pPr marL="285750" indent="-285750">
              <a:buFont typeface="Arial" panose="020B0604020202020204" pitchFamily="34" charset="0"/>
              <a:buChar char="•"/>
            </a:pPr>
            <a:r>
              <a:rPr lang="en-US" sz="1400" b="1" dirty="0"/>
              <a:t>Real-time processing capabilities enable immediate feedback and results, enhancing the overall efficiency of the assessment process.</a:t>
            </a:r>
          </a:p>
          <a:p>
            <a:endParaRPr lang="en-US" sz="1400" dirty="0"/>
          </a:p>
          <a:p>
            <a:r>
              <a:rPr lang="en-US" sz="2000" b="1" dirty="0">
                <a:solidFill>
                  <a:schemeClr val="tx2">
                    <a:lumMod val="50000"/>
                    <a:lumOff val="50000"/>
                  </a:schemeClr>
                </a:solidFill>
              </a:rPr>
              <a:t>Security</a:t>
            </a:r>
            <a:r>
              <a:rPr lang="en-US" sz="1400" b="1" dirty="0"/>
              <a:t>:</a:t>
            </a:r>
            <a:endParaRPr lang="en-US" sz="1400" dirty="0"/>
          </a:p>
          <a:p>
            <a:pPr marL="285750" indent="-285750">
              <a:buFont typeface="Arial" panose="020B0604020202020204" pitchFamily="34" charset="0"/>
              <a:buChar char="•"/>
            </a:pPr>
            <a:r>
              <a:rPr lang="en-US" sz="1400" b="1" dirty="0"/>
              <a:t>Advanced security measures, including encryption and multi-factor authentication, protect sensitive data and maintain the integrity of assessments.</a:t>
            </a:r>
          </a:p>
          <a:p>
            <a:pPr marL="285750" indent="-285750">
              <a:buFont typeface="Arial" panose="020B0604020202020204" pitchFamily="34" charset="0"/>
              <a:buChar char="•"/>
            </a:pPr>
            <a:r>
              <a:rPr lang="en-US" sz="1400" b="1" dirty="0"/>
              <a:t>Continuous monitoring and threat detection systems proactively identify and mitigate potential security risks and breaches.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Placeholder 1">
            <a:extLst>
              <a:ext uri="{FF2B5EF4-FFF2-40B4-BE49-F238E27FC236}">
                <a16:creationId xmlns:a16="http://schemas.microsoft.com/office/drawing/2014/main" id="{43D3384C-F158-FA10-B4B1-E0538B99FBAD}"/>
              </a:ext>
            </a:extLst>
          </p:cNvPr>
          <p:cNvSpPr>
            <a:spLocks noGrp="1" noChangeArrowheads="1"/>
          </p:cNvSpPr>
          <p:nvPr>
            <p:ph type="body" sz="quarter" idx="15"/>
          </p:nvPr>
        </p:nvSpPr>
        <p:spPr bwMode="auto">
          <a:xfrm flipH="1">
            <a:off x="633812" y="391543"/>
            <a:ext cx="12302947" cy="51626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lang="en-US" sz="2500" dirty="0"/>
              <a:t>                                     Best Practices and Industry Standards Followed:</a:t>
            </a:r>
          </a:p>
          <a:p>
            <a:r>
              <a:rPr lang="en-US" altLang="en-US" sz="1100" b="1" dirty="0">
                <a:solidFill>
                  <a:srgbClr val="0000FF"/>
                </a:solidFill>
                <a:cs typeface="Calibri" panose="020F0502020204030204" pitchFamily="34" charset="0"/>
              </a:rPr>
              <a:t>Assessment</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Validity</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Reliability:</a:t>
            </a:r>
            <a:endParaRPr lang="en-US" altLang="en-US" sz="1100" dirty="0">
              <a:cs typeface="Calibri" panose="020F0502020204030204" pitchFamily="34" charset="0"/>
            </a:endParaRPr>
          </a:p>
          <a:p>
            <a:pPr>
              <a:spcBef>
                <a:spcPts val="1450"/>
              </a:spcBef>
            </a:pPr>
            <a:r>
              <a:rPr lang="en-US" altLang="en-US" sz="1100" b="1" dirty="0">
                <a:cs typeface="Calibri" panose="020F0502020204030204" pitchFamily="34" charset="0"/>
              </a:rPr>
              <a:t>Item</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Analysis: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Use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statistical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methods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analyze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reliability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validity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of</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items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(questions)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accurately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measure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what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intended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p>
          <a:p>
            <a:r>
              <a:rPr lang="en-US" altLang="en-US" sz="1100" b="1" dirty="0">
                <a:cs typeface="Calibri" panose="020F0502020204030204" pitchFamily="34" charset="0"/>
              </a:rPr>
              <a:t>Fairness: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free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from</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bias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fair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all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test-takers,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considering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various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cultural,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linguistic,</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educational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backgrounds.</a:t>
            </a:r>
          </a:p>
          <a:p>
            <a:pPr>
              <a:spcBef>
                <a:spcPts val="25"/>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Compliance</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Standards:</a:t>
            </a:r>
            <a:endParaRPr lang="en-US" altLang="en-US" sz="1100" dirty="0">
              <a:cs typeface="Calibri" panose="020F0502020204030204" pitchFamily="34" charset="0"/>
            </a:endParaRPr>
          </a:p>
          <a:p>
            <a:pPr>
              <a:lnSpc>
                <a:spcPct val="154000"/>
              </a:lnSpc>
              <a:spcBef>
                <a:spcPts val="50"/>
              </a:spcBef>
            </a:pPr>
            <a:r>
              <a:rPr lang="en-US" altLang="en-US" sz="1100" b="1" dirty="0">
                <a:cs typeface="Calibri" panose="020F0502020204030204" pitchFamily="34" charset="0"/>
              </a:rPr>
              <a:t>Industry</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Standards:</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Follow</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relevant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industry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such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IEEE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(Institute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of</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Electrical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Electronics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Engineers)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software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development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ISO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(International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Organization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p>
          <a:p>
            <a:pPr>
              <a:lnSpc>
                <a:spcPct val="154000"/>
              </a:lnSpc>
              <a:spcBef>
                <a:spcPts val="50"/>
              </a:spcBef>
            </a:pP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Standardization)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standards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quality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management.</a:t>
            </a:r>
          </a:p>
          <a:p>
            <a:r>
              <a:rPr lang="en-US" altLang="en-US" sz="1100" b="1" dirty="0">
                <a:latin typeface="Times New Roman" panose="02020603050405020304" pitchFamily="18" charset="0"/>
                <a:cs typeface="Times New Roman" panose="02020603050405020304" pitchFamily="18" charset="0"/>
              </a:rPr>
              <a:t>Educational Standards: </a:t>
            </a:r>
            <a:r>
              <a:rPr lang="en-US" altLang="en-US" sz="1100" dirty="0">
                <a:latin typeface="Times New Roman" panose="02020603050405020304" pitchFamily="18" charset="0"/>
                <a:cs typeface="Times New Roman" panose="02020603050405020304" pitchFamily="18" charset="0"/>
              </a:rPr>
              <a:t>Align with educational and assessment standards relevant to the target audience, such as those set by educational institutions or accrediting bodies.</a:t>
            </a:r>
          </a:p>
          <a:p>
            <a:pPr>
              <a:spcBef>
                <a:spcPts val="50"/>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Feedback</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Improvement:</a:t>
            </a:r>
            <a:endParaRPr lang="en-US" altLang="en-US" sz="1100" dirty="0">
              <a:cs typeface="Calibri" panose="020F0502020204030204" pitchFamily="34" charset="0"/>
            </a:endParaRPr>
          </a:p>
          <a:p>
            <a:pPr>
              <a:spcBef>
                <a:spcPts val="1450"/>
              </a:spcBef>
            </a:pPr>
            <a:r>
              <a:rPr lang="en-US" altLang="en-US" sz="1100" b="1" dirty="0">
                <a:cs typeface="Calibri" panose="020F0502020204030204" pitchFamily="34" charset="0"/>
              </a:rPr>
              <a:t>User</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Feedback:</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Collect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analyze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user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feedback</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regularly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identify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areas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improvement.</a:t>
            </a:r>
          </a:p>
          <a:p>
            <a:r>
              <a:rPr lang="en-US" altLang="en-US" sz="1100" b="1" dirty="0">
                <a:cs typeface="Calibri" panose="020F0502020204030204" pitchFamily="34" charset="0"/>
              </a:rPr>
              <a:t>Continuous</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Improvement:</a:t>
            </a:r>
            <a:r>
              <a:rPr lang="en-US" altLang="en-US" sz="1100" b="1"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Implement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process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continuous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improvement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based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feedback,</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technological</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advancements,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and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evolving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best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practices.</a:t>
            </a:r>
          </a:p>
          <a:p>
            <a:pPr>
              <a:spcBef>
                <a:spcPts val="25"/>
              </a:spcBef>
            </a:pPr>
            <a:endParaRPr lang="en-US" altLang="en-US" sz="1100" dirty="0">
              <a:latin typeface="Times New Roman" panose="02020603050405020304" pitchFamily="18" charset="0"/>
              <a:cs typeface="Times New Roman" panose="02020603050405020304" pitchFamily="18" charset="0"/>
            </a:endParaRPr>
          </a:p>
          <a:p>
            <a:r>
              <a:rPr lang="en-US" altLang="en-US" sz="1100" b="1" dirty="0">
                <a:solidFill>
                  <a:srgbClr val="0000FF"/>
                </a:solidFill>
                <a:cs typeface="Calibri" panose="020F0502020204030204" pitchFamily="34" charset="0"/>
              </a:rPr>
              <a:t>Data</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Security</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and</a:t>
            </a:r>
            <a:r>
              <a:rPr lang="en-US" altLang="en-US" sz="1100" b="1" dirty="0">
                <a:solidFill>
                  <a:srgbClr val="0000FF"/>
                </a:solidFill>
                <a:latin typeface="Times New Roman" panose="02020603050405020304" pitchFamily="18" charset="0"/>
                <a:cs typeface="Times New Roman" panose="02020603050405020304" pitchFamily="18" charset="0"/>
              </a:rPr>
              <a:t> </a:t>
            </a:r>
            <a:r>
              <a:rPr lang="en-US" altLang="en-US" sz="1100" b="1" dirty="0">
                <a:solidFill>
                  <a:srgbClr val="0000FF"/>
                </a:solidFill>
                <a:cs typeface="Calibri" panose="020F0502020204030204" pitchFamily="34" charset="0"/>
              </a:rPr>
              <a:t>Compliance:</a:t>
            </a:r>
            <a:endParaRPr lang="en-US" altLang="en-US" sz="1100" dirty="0">
              <a:cs typeface="Calibri" panose="020F0502020204030204" pitchFamily="34" charset="0"/>
            </a:endParaRPr>
          </a:p>
          <a:p>
            <a:pPr>
              <a:spcBef>
                <a:spcPts val="1463"/>
              </a:spcBef>
            </a:pPr>
            <a:r>
              <a:rPr lang="en-US" altLang="en-US" sz="1100" b="1" dirty="0">
                <a:cs typeface="Calibri" panose="020F0502020204030204" pitchFamily="34" charset="0"/>
              </a:rPr>
              <a:t>Compliance</a:t>
            </a:r>
            <a:r>
              <a:rPr lang="en-US" altLang="en-US" sz="1100" dirty="0">
                <a:cs typeface="Calibri" panose="020F0502020204030204" pitchFamily="34" charset="0"/>
              </a:rPr>
              <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platform</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adheres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relevant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protection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regulations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such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GDPR,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HIPAA,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or</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FERPA,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especially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when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dealing</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with</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sensitive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assessment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p>
          <a:p>
            <a:pPr>
              <a:spcBef>
                <a:spcPts val="1463"/>
              </a:spcBef>
            </a:pPr>
            <a:r>
              <a:rPr lang="en-US" altLang="en-US" sz="1100" b="1" dirty="0">
                <a:cs typeface="Calibri" panose="020F0502020204030204" pitchFamily="34" charset="0"/>
              </a:rPr>
              <a:t>Data</a:t>
            </a:r>
            <a:r>
              <a:rPr lang="en-US" altLang="en-US" sz="1100" b="1" dirty="0">
                <a:latin typeface="Times New Roman" panose="02020603050405020304" pitchFamily="18" charset="0"/>
                <a:cs typeface="Times New Roman" panose="02020603050405020304" pitchFamily="18" charset="0"/>
              </a:rPr>
              <a:t> </a:t>
            </a:r>
            <a:r>
              <a:rPr lang="en-US" altLang="en-US" sz="1100" b="1" dirty="0">
                <a:cs typeface="Calibri" panose="020F0502020204030204" pitchFamily="34" charset="0"/>
              </a:rPr>
              <a:t>Encryption</a:t>
            </a:r>
            <a:r>
              <a:rPr lang="en-US" altLang="en-US" sz="1100" dirty="0">
                <a:cs typeface="Calibri" panose="020F0502020204030204" pitchFamily="34" charset="0"/>
              </a:rPr>
              <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Verify</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that</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data</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exchanged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between</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systems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is</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encrypted</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to</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ensure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secure</a:t>
            </a:r>
            <a:r>
              <a:rPr lang="en-US" altLang="en-US" sz="1100" dirty="0">
                <a:latin typeface="Times New Roman" panose="02020603050405020304" pitchFamily="18" charset="0"/>
                <a:cs typeface="Times New Roman" panose="02020603050405020304" pitchFamily="18" charset="0"/>
              </a:rPr>
              <a:t> </a:t>
            </a:r>
            <a:r>
              <a:rPr lang="en-US" altLang="en-US" sz="1100" dirty="0">
                <a:cs typeface="Calibri" panose="020F0502020204030204" pitchFamily="34" charset="0"/>
              </a:rPr>
              <a:t>communication.</a:t>
            </a:r>
          </a:p>
          <a:p>
            <a:pPr algn="ctr"/>
            <a:endParaRPr lang="en-US" altLang="en-US" sz="1100" dirty="0">
              <a:solidFill>
                <a:srgbClr val="0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Placeholder 1">
            <a:extLst>
              <a:ext uri="{FF2B5EF4-FFF2-40B4-BE49-F238E27FC236}">
                <a16:creationId xmlns:a16="http://schemas.microsoft.com/office/drawing/2014/main" id="{97CBE037-F193-C56C-11AD-1ABE13D5C9A6}"/>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User Experience</a:t>
            </a:r>
          </a:p>
        </p:txBody>
      </p:sp>
      <p:sp>
        <p:nvSpPr>
          <p:cNvPr id="3" name="TextBox 2">
            <a:extLst>
              <a:ext uri="{FF2B5EF4-FFF2-40B4-BE49-F238E27FC236}">
                <a16:creationId xmlns:a16="http://schemas.microsoft.com/office/drawing/2014/main" id="{7C569959-9B91-24D5-7467-B53AB76AD765}"/>
              </a:ext>
            </a:extLst>
          </p:cNvPr>
          <p:cNvSpPr txBox="1"/>
          <p:nvPr/>
        </p:nvSpPr>
        <p:spPr>
          <a:xfrm>
            <a:off x="983432" y="836712"/>
            <a:ext cx="8909868" cy="4739759"/>
          </a:xfrm>
          <a:prstGeom prst="rect">
            <a:avLst/>
          </a:prstGeom>
          <a:noFill/>
        </p:spPr>
        <p:txBody>
          <a:bodyPr wrap="square">
            <a:spAutoFit/>
          </a:bodyPr>
          <a:lstStyle/>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Intuitive Navigation</a:t>
            </a:r>
          </a:p>
          <a:p>
            <a:pPr lvl="1" fontAlgn="auto"/>
            <a:r>
              <a:rPr lang="en-US" sz="1400" dirty="0">
                <a:ln w="9525" cap="flat" cmpd="sng" algn="ctr">
                  <a:noFill/>
                  <a:prstDash val="solid"/>
                  <a:round/>
                  <a:headEnd type="none" w="med" len="med"/>
                  <a:tailEnd type="none" w="med" len="med"/>
                </a:ln>
                <a:solidFill>
                  <a:schemeClr val="tx1"/>
                </a:solidFill>
                <a:sym typeface="Wingdings"/>
              </a:rPr>
              <a:t> Design a clean, user-friendly interface with simple and consistent navigation. Ensure users can easily find and access assessments, track progress, and view results.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Responsive Design</a:t>
            </a:r>
          </a:p>
          <a:p>
            <a:pPr lvl="1" fontAlgn="auto"/>
            <a:r>
              <a:rPr lang="en-US" sz="1400" dirty="0">
                <a:ln w="9525" cap="flat" cmpd="sng" algn="ctr">
                  <a:noFill/>
                  <a:prstDash val="solid"/>
                  <a:round/>
                  <a:headEnd type="none" w="med" len="med"/>
                  <a:tailEnd type="none" w="med" len="med"/>
                </a:ln>
                <a:solidFill>
                  <a:schemeClr val="tx1"/>
                </a:solidFill>
                <a:sym typeface="Wingdings"/>
              </a:rPr>
              <a:t> Optimize the platform for all devices (desktops, tablets, smartphones) to ensure a seamless experience, regardless of how users access the platform.</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Automated Grading and Feedback</a:t>
            </a:r>
          </a:p>
          <a:p>
            <a:pPr lvl="1" fontAlgn="auto"/>
            <a:r>
              <a:rPr lang="en-US" sz="1400" dirty="0">
                <a:ln w="9525" cap="flat" cmpd="sng" algn="ctr">
                  <a:noFill/>
                  <a:prstDash val="solid"/>
                  <a:round/>
                  <a:headEnd type="none" w="med" len="med"/>
                  <a:tailEnd type="none" w="med" len="med"/>
                </a:ln>
                <a:solidFill>
                  <a:schemeClr val="tx1"/>
                </a:solidFill>
                <a:sym typeface="Wingdings"/>
              </a:rPr>
              <a:t>Implement automated grading for objective questions and instant feedback to enhance the assessment experience for both students and instructors.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Personalized Dashboards</a:t>
            </a:r>
          </a:p>
          <a:p>
            <a:pPr lvl="1" fontAlgn="auto"/>
            <a:r>
              <a:rPr lang="en-US" sz="1400" dirty="0">
                <a:ln w="9525" cap="flat" cmpd="sng" algn="ctr">
                  <a:noFill/>
                  <a:prstDash val="solid"/>
                  <a:round/>
                  <a:headEnd type="none" w="med" len="med"/>
                  <a:tailEnd type="none" w="med" len="med"/>
                </a:ln>
                <a:solidFill>
                  <a:schemeClr val="tx1"/>
                </a:solidFill>
                <a:sym typeface="Wingdings"/>
              </a:rPr>
              <a:t>Provide role-specific dashboards (for students, instructors, and administrators) that display relevant information and tools, improving efficiency and focus.</a:t>
            </a:r>
          </a:p>
          <a:p>
            <a:pPr lvl="1" fontAlgn="auto"/>
            <a:endParaRPr lang="en-US" sz="1400" dirty="0">
              <a:ln w="9525" cap="flat" cmpd="sng" algn="ctr">
                <a:noFill/>
                <a:prstDash val="solid"/>
                <a:round/>
                <a:headEnd type="none" w="med" len="med"/>
                <a:tailEnd type="none" w="med" len="med"/>
              </a:ln>
              <a:solidFill>
                <a:schemeClr val="tx1"/>
              </a:solidFill>
              <a:sym typeface="Wingdings"/>
            </a:endParaRPr>
          </a:p>
          <a:p>
            <a:pPr lvl="1" fontAlgn="auto"/>
            <a:r>
              <a:rPr lang="en-US" sz="1600" b="1" dirty="0">
                <a:ln w="9525" cap="flat" cmpd="sng" algn="ctr">
                  <a:noFill/>
                  <a:prstDash val="solid"/>
                  <a:round/>
                  <a:headEnd type="none" w="med" len="med"/>
                  <a:tailEnd type="none" w="med" len="med"/>
                </a:ln>
                <a:solidFill>
                  <a:srgbClr val="0070C0"/>
                </a:solidFill>
                <a:sym typeface="Wingdings"/>
              </a:rPr>
              <a:t>Security and Compliance</a:t>
            </a:r>
          </a:p>
          <a:p>
            <a:pPr lvl="1" fontAlgn="auto"/>
            <a:r>
              <a:rPr lang="en-US" sz="1400" dirty="0">
                <a:ln w="9525" cap="flat" cmpd="sng" algn="ctr">
                  <a:noFill/>
                  <a:prstDash val="solid"/>
                  <a:round/>
                  <a:headEnd type="none" w="med" len="med"/>
                  <a:tailEnd type="none" w="med" len="med"/>
                </a:ln>
                <a:solidFill>
                  <a:schemeClr val="tx1"/>
                </a:solidFill>
                <a:sym typeface="Wingdings"/>
              </a:rPr>
              <a:t>Ensure robust data security with features like encryption and role-based access, while also adhering to regulatory standards like GDPR to protect user data and privacy.</a:t>
            </a:r>
          </a:p>
          <a:p>
            <a:pPr lvl="1" fontAlgn="auto"/>
            <a:endParaRPr lang="en-IN" sz="1400" dirty="0">
              <a:ln w="9525" cap="flat" cmpd="sng" algn="ctr">
                <a:noFill/>
                <a:prstDash val="solid"/>
                <a:round/>
                <a:headEnd type="none" w="med" len="med"/>
                <a:tailEnd type="none" w="med" len="med"/>
              </a:ln>
              <a:solidFill>
                <a:schemeClr val="tx1"/>
              </a:solidFill>
              <a:sym typeface="Wingding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1">
            <a:extLst>
              <a:ext uri="{FF2B5EF4-FFF2-40B4-BE49-F238E27FC236}">
                <a16:creationId xmlns:a16="http://schemas.microsoft.com/office/drawing/2014/main" id="{814873B1-35EA-64F9-F373-082A66085F51}"/>
              </a:ext>
            </a:extLst>
          </p:cNvPr>
          <p:cNvSpPr>
            <a:spLocks noGrp="1" noChangeArrowheads="1"/>
          </p:cNvSpPr>
          <p:nvPr>
            <p:ph type="body" sz="quarter" idx="15"/>
          </p:nvPr>
        </p:nvSpPr>
        <p:spPr bwMode="auto">
          <a:xfrm flipH="1">
            <a:off x="1811338" y="204788"/>
            <a:ext cx="8643937"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Console Output Details</a:t>
            </a:r>
          </a:p>
        </p:txBody>
      </p:sp>
      <p:sp>
        <p:nvSpPr>
          <p:cNvPr id="3" name="object 3">
            <a:extLst>
              <a:ext uri="{FF2B5EF4-FFF2-40B4-BE49-F238E27FC236}">
                <a16:creationId xmlns:a16="http://schemas.microsoft.com/office/drawing/2014/main" id="{651283AD-C785-31E6-B6B0-A774A8C050AC}"/>
              </a:ext>
            </a:extLst>
          </p:cNvPr>
          <p:cNvSpPr txBox="1"/>
          <p:nvPr/>
        </p:nvSpPr>
        <p:spPr>
          <a:xfrm>
            <a:off x="1554163" y="2405063"/>
            <a:ext cx="7554912" cy="792162"/>
          </a:xfrm>
          <a:prstGeom prst="rect">
            <a:avLst/>
          </a:prstGeom>
        </p:spPr>
        <p:txBody>
          <a:bodyPr lIns="0" tIns="0" rIns="0" bIns="0">
            <a:spAutoFit/>
          </a:bodyPr>
          <a:lstStyle/>
          <a:p>
            <a:pPr marL="12700" fontAlgn="auto">
              <a:spcBef>
                <a:spcPts val="0"/>
              </a:spcBef>
              <a:spcAft>
                <a:spcPts val="0"/>
              </a:spcAft>
              <a:defRPr/>
            </a:pPr>
            <a:r>
              <a:rPr sz="1400" b="1" dirty="0">
                <a:latin typeface="Calibri"/>
                <a:cs typeface="Calibri"/>
              </a:rPr>
              <a:t>Fi</a:t>
            </a:r>
            <a:r>
              <a:rPr sz="1400" b="1" spc="-10" dirty="0">
                <a:latin typeface="Calibri"/>
                <a:cs typeface="Calibri"/>
              </a:rPr>
              <a:t>g</a:t>
            </a:r>
            <a:r>
              <a:rPr sz="1400" b="1" spc="-5" dirty="0">
                <a:latin typeface="Calibri"/>
                <a:cs typeface="Calibri"/>
              </a:rPr>
              <a:t>m</a:t>
            </a:r>
            <a:r>
              <a:rPr sz="1400" b="1" dirty="0">
                <a:latin typeface="Calibri"/>
                <a:cs typeface="Calibri"/>
              </a:rPr>
              <a:t>a</a:t>
            </a:r>
            <a:r>
              <a:rPr sz="1400" b="1" spc="-40" dirty="0">
                <a:latin typeface="Times New Roman"/>
                <a:cs typeface="Times New Roman"/>
              </a:rPr>
              <a:t> </a:t>
            </a:r>
            <a:r>
              <a:rPr sz="1400" b="1" spc="-5" dirty="0">
                <a:latin typeface="Calibri"/>
                <a:cs typeface="Calibri"/>
              </a:rPr>
              <a:t>Prototy</a:t>
            </a:r>
            <a:r>
              <a:rPr sz="1400" b="1" spc="-10" dirty="0">
                <a:latin typeface="Calibri"/>
                <a:cs typeface="Calibri"/>
              </a:rPr>
              <a:t>p</a:t>
            </a:r>
            <a:r>
              <a:rPr sz="1400" b="1" dirty="0">
                <a:latin typeface="Calibri"/>
                <a:cs typeface="Calibri"/>
              </a:rPr>
              <a:t>e</a:t>
            </a:r>
            <a:r>
              <a:rPr sz="1400" b="1" spc="-35" dirty="0">
                <a:latin typeface="Times New Roman"/>
                <a:cs typeface="Times New Roman"/>
              </a:rPr>
              <a:t> </a:t>
            </a:r>
            <a:r>
              <a:rPr sz="1400" b="1" spc="-10" dirty="0">
                <a:latin typeface="Calibri"/>
                <a:cs typeface="Calibri"/>
              </a:rPr>
              <a:t>L</a:t>
            </a:r>
            <a:r>
              <a:rPr sz="1400" b="1" dirty="0">
                <a:latin typeface="Calibri"/>
                <a:cs typeface="Calibri"/>
              </a:rPr>
              <a:t>i</a:t>
            </a:r>
            <a:r>
              <a:rPr sz="1400" b="1" spc="-10" dirty="0">
                <a:latin typeface="Calibri"/>
                <a:cs typeface="Calibri"/>
              </a:rPr>
              <a:t>n</a:t>
            </a:r>
            <a:r>
              <a:rPr sz="1400" b="1" dirty="0">
                <a:latin typeface="Calibri"/>
                <a:cs typeface="Calibri"/>
              </a:rPr>
              <a:t>k</a:t>
            </a:r>
            <a:r>
              <a:rPr sz="1400" b="1" spc="-40" dirty="0">
                <a:latin typeface="Times New Roman"/>
                <a:cs typeface="Times New Roman"/>
              </a:rPr>
              <a:t> </a:t>
            </a:r>
            <a:r>
              <a:rPr sz="1400" b="1" dirty="0">
                <a:latin typeface="Calibri"/>
                <a:cs typeface="Calibri"/>
              </a:rPr>
              <a:t>:</a:t>
            </a:r>
            <a:r>
              <a:rPr sz="1400" b="1" spc="-40" dirty="0">
                <a:latin typeface="Times New Roman"/>
                <a:cs typeface="Times New Roman"/>
              </a:rPr>
              <a:t> </a:t>
            </a:r>
            <a:r>
              <a:rPr sz="1400" b="1" u="heavy" dirty="0">
                <a:solidFill>
                  <a:srgbClr val="0000FF"/>
                </a:solidFill>
                <a:latin typeface="Calibri"/>
                <a:cs typeface="Calibri"/>
              </a:rPr>
              <a:t>h</a:t>
            </a:r>
            <a:r>
              <a:rPr sz="1400" b="1" u="heavy" spc="5" dirty="0">
                <a:solidFill>
                  <a:srgbClr val="0000FF"/>
                </a:solidFill>
                <a:latin typeface="Calibri"/>
                <a:cs typeface="Calibri"/>
              </a:rPr>
              <a:t>t</a:t>
            </a:r>
            <a:r>
              <a:rPr sz="1400" b="1" u="heavy" dirty="0">
                <a:solidFill>
                  <a:srgbClr val="0000FF"/>
                </a:solidFill>
                <a:latin typeface="Calibri"/>
                <a:cs typeface="Calibri"/>
              </a:rPr>
              <a:t>tps:</a:t>
            </a:r>
            <a:r>
              <a:rPr sz="1400" b="1" u="heavy" spc="-10" dirty="0">
                <a:solidFill>
                  <a:srgbClr val="0000FF"/>
                </a:solidFill>
                <a:latin typeface="Calibri"/>
                <a:cs typeface="Calibri"/>
              </a:rPr>
              <a:t>/</a:t>
            </a:r>
            <a:r>
              <a:rPr sz="1400" b="1" u="heavy" dirty="0">
                <a:solidFill>
                  <a:srgbClr val="0000FF"/>
                </a:solidFill>
                <a:latin typeface="Calibri"/>
                <a:cs typeface="Calibri"/>
              </a:rPr>
              <a:t>/</a:t>
            </a:r>
            <a:r>
              <a:rPr sz="1400" b="1" u="heavy" spc="-15" dirty="0">
                <a:solidFill>
                  <a:srgbClr val="0000FF"/>
                </a:solidFill>
                <a:latin typeface="Calibri"/>
                <a:cs typeface="Calibri"/>
              </a:rPr>
              <a:t>t</a:t>
            </a:r>
            <a:r>
              <a:rPr sz="1400" b="1" u="heavy" dirty="0">
                <a:solidFill>
                  <a:srgbClr val="0000FF"/>
                </a:solidFill>
                <a:latin typeface="Calibri"/>
                <a:cs typeface="Calibri"/>
              </a:rPr>
              <a:t>in</a:t>
            </a:r>
            <a:r>
              <a:rPr sz="1400" b="1" u="heavy" spc="-5" dirty="0">
                <a:solidFill>
                  <a:srgbClr val="0000FF"/>
                </a:solidFill>
                <a:latin typeface="Calibri"/>
                <a:cs typeface="Calibri"/>
              </a:rPr>
              <a:t>y</a:t>
            </a:r>
            <a:r>
              <a:rPr sz="1400" b="1" u="heavy" spc="-10" dirty="0">
                <a:solidFill>
                  <a:srgbClr val="0000FF"/>
                </a:solidFill>
                <a:latin typeface="Calibri"/>
                <a:cs typeface="Calibri"/>
              </a:rPr>
              <a:t>u</a:t>
            </a:r>
            <a:r>
              <a:rPr sz="1400" b="1" u="heavy" dirty="0">
                <a:solidFill>
                  <a:srgbClr val="0000FF"/>
                </a:solidFill>
                <a:latin typeface="Calibri"/>
                <a:cs typeface="Calibri"/>
              </a:rPr>
              <a:t>rl.</a:t>
            </a:r>
            <a:r>
              <a:rPr sz="1400" b="1" u="heavy" spc="-15" dirty="0">
                <a:solidFill>
                  <a:srgbClr val="0000FF"/>
                </a:solidFill>
                <a:latin typeface="Calibri"/>
                <a:cs typeface="Calibri"/>
              </a:rPr>
              <a:t>co</a:t>
            </a:r>
            <a:r>
              <a:rPr sz="1400" b="1" u="heavy" spc="-5" dirty="0">
                <a:solidFill>
                  <a:srgbClr val="0000FF"/>
                </a:solidFill>
                <a:latin typeface="Calibri"/>
                <a:cs typeface="Calibri"/>
              </a:rPr>
              <a:t>m</a:t>
            </a:r>
            <a:r>
              <a:rPr sz="1400" b="1" u="heavy" spc="-10" dirty="0">
                <a:solidFill>
                  <a:srgbClr val="0000FF"/>
                </a:solidFill>
                <a:latin typeface="Calibri"/>
                <a:cs typeface="Calibri"/>
              </a:rPr>
              <a:t>/</a:t>
            </a:r>
            <a:r>
              <a:rPr sz="1400" b="1" u="heavy" dirty="0">
                <a:solidFill>
                  <a:srgbClr val="0000FF"/>
                </a:solidFill>
                <a:latin typeface="Calibri"/>
                <a:cs typeface="Calibri"/>
              </a:rPr>
              <a:t>2</a:t>
            </a:r>
            <a:r>
              <a:rPr sz="1400" b="1" u="heavy" spc="-10" dirty="0">
                <a:solidFill>
                  <a:srgbClr val="0000FF"/>
                </a:solidFill>
                <a:latin typeface="Calibri"/>
                <a:cs typeface="Calibri"/>
              </a:rPr>
              <a:t>k</a:t>
            </a:r>
            <a:r>
              <a:rPr sz="1400" b="1" u="heavy" spc="-5" dirty="0">
                <a:solidFill>
                  <a:srgbClr val="0000FF"/>
                </a:solidFill>
                <a:latin typeface="Calibri"/>
                <a:cs typeface="Calibri"/>
              </a:rPr>
              <a:t>m</a:t>
            </a:r>
            <a:r>
              <a:rPr sz="1400" b="1" u="heavy" spc="-10" dirty="0">
                <a:solidFill>
                  <a:srgbClr val="0000FF"/>
                </a:solidFill>
                <a:latin typeface="Calibri"/>
                <a:cs typeface="Calibri"/>
              </a:rPr>
              <a:t>8</a:t>
            </a:r>
            <a:r>
              <a:rPr sz="1400" b="1" u="heavy" dirty="0">
                <a:solidFill>
                  <a:srgbClr val="0000FF"/>
                </a:solidFill>
                <a:latin typeface="Calibri"/>
                <a:cs typeface="Calibri"/>
              </a:rPr>
              <a:t>9tvd</a:t>
            </a:r>
            <a:endParaRPr sz="1400">
              <a:latin typeface="Calibri"/>
              <a:cs typeface="Calibri"/>
            </a:endParaRPr>
          </a:p>
          <a:p>
            <a:pPr fontAlgn="auto">
              <a:spcBef>
                <a:spcPts val="0"/>
              </a:spcBef>
              <a:spcAft>
                <a:spcPts val="0"/>
              </a:spcAft>
              <a:defRPr/>
            </a:pPr>
            <a:endParaRPr sz="1400">
              <a:latin typeface="Times New Roman"/>
              <a:cs typeface="Times New Roman"/>
            </a:endParaRPr>
          </a:p>
          <a:p>
            <a:pPr fontAlgn="auto">
              <a:spcBef>
                <a:spcPts val="19"/>
              </a:spcBef>
              <a:spcAft>
                <a:spcPts val="0"/>
              </a:spcAft>
              <a:defRPr/>
            </a:pPr>
            <a:endParaRPr sz="1150">
              <a:latin typeface="Times New Roman"/>
              <a:cs typeface="Times New Roman"/>
            </a:endParaRPr>
          </a:p>
          <a:p>
            <a:pPr marL="24765" fontAlgn="auto">
              <a:spcBef>
                <a:spcPts val="0"/>
              </a:spcBef>
              <a:spcAft>
                <a:spcPts val="0"/>
              </a:spcAft>
              <a:defRPr/>
            </a:pPr>
            <a:r>
              <a:rPr sz="1400" b="1" dirty="0">
                <a:latin typeface="Calibri"/>
                <a:cs typeface="Calibri"/>
              </a:rPr>
              <a:t>G</a:t>
            </a:r>
            <a:r>
              <a:rPr sz="1400" b="1" spc="-10" dirty="0">
                <a:latin typeface="Calibri"/>
                <a:cs typeface="Calibri"/>
              </a:rPr>
              <a:t>i</a:t>
            </a:r>
            <a:r>
              <a:rPr sz="1400" b="1" dirty="0">
                <a:latin typeface="Calibri"/>
                <a:cs typeface="Calibri"/>
              </a:rPr>
              <a:t>th</a:t>
            </a:r>
            <a:r>
              <a:rPr sz="1400" b="1" spc="-10" dirty="0">
                <a:latin typeface="Calibri"/>
                <a:cs typeface="Calibri"/>
              </a:rPr>
              <a:t>u</a:t>
            </a:r>
            <a:r>
              <a:rPr sz="1400" b="1" dirty="0">
                <a:latin typeface="Calibri"/>
                <a:cs typeface="Calibri"/>
              </a:rPr>
              <a:t>b</a:t>
            </a:r>
            <a:r>
              <a:rPr sz="1400" b="1" spc="-35" dirty="0">
                <a:latin typeface="Times New Roman"/>
                <a:cs typeface="Times New Roman"/>
              </a:rPr>
              <a:t> </a:t>
            </a:r>
            <a:r>
              <a:rPr sz="1400" b="1" spc="-10" dirty="0">
                <a:latin typeface="Calibri"/>
                <a:cs typeface="Calibri"/>
              </a:rPr>
              <a:t>L</a:t>
            </a:r>
            <a:r>
              <a:rPr sz="1400" b="1" dirty="0">
                <a:latin typeface="Calibri"/>
                <a:cs typeface="Calibri"/>
              </a:rPr>
              <a:t>ink</a:t>
            </a:r>
            <a:r>
              <a:rPr sz="1400" b="1" spc="-40" dirty="0">
                <a:latin typeface="Times New Roman"/>
                <a:cs typeface="Times New Roman"/>
              </a:rPr>
              <a:t> </a:t>
            </a:r>
            <a:r>
              <a:rPr sz="1400" b="1" dirty="0">
                <a:latin typeface="Calibri"/>
                <a:cs typeface="Calibri"/>
              </a:rPr>
              <a:t>:</a:t>
            </a:r>
            <a:r>
              <a:rPr sz="1400" b="1" spc="-35" dirty="0">
                <a:latin typeface="Times New Roman"/>
                <a:cs typeface="Times New Roman"/>
              </a:rPr>
              <a:t> </a:t>
            </a:r>
            <a:r>
              <a:rPr sz="1400" b="1" u="heavy" dirty="0">
                <a:solidFill>
                  <a:srgbClr val="0000FF"/>
                </a:solidFill>
                <a:latin typeface="Calibri"/>
                <a:cs typeface="Calibri"/>
              </a:rPr>
              <a:t>h</a:t>
            </a:r>
            <a:r>
              <a:rPr sz="1400" b="1" u="heavy" spc="5" dirty="0">
                <a:solidFill>
                  <a:srgbClr val="0000FF"/>
                </a:solidFill>
                <a:latin typeface="Calibri"/>
                <a:cs typeface="Calibri"/>
              </a:rPr>
              <a:t>t</a:t>
            </a:r>
            <a:r>
              <a:rPr sz="1400" b="1" u="heavy" spc="-10" dirty="0">
                <a:solidFill>
                  <a:srgbClr val="0000FF"/>
                </a:solidFill>
                <a:latin typeface="Calibri"/>
                <a:cs typeface="Calibri"/>
              </a:rPr>
              <a:t>t</a:t>
            </a:r>
            <a:r>
              <a:rPr sz="1400" b="1" u="heavy" dirty="0">
                <a:solidFill>
                  <a:srgbClr val="0000FF"/>
                </a:solidFill>
                <a:latin typeface="Calibri"/>
                <a:cs typeface="Calibri"/>
              </a:rPr>
              <a:t>ps:</a:t>
            </a:r>
            <a:r>
              <a:rPr sz="1400" b="1" u="heavy" spc="-20" dirty="0">
                <a:solidFill>
                  <a:srgbClr val="0000FF"/>
                </a:solidFill>
                <a:latin typeface="Calibri"/>
                <a:cs typeface="Calibri"/>
              </a:rPr>
              <a:t>/</a:t>
            </a:r>
            <a:r>
              <a:rPr sz="1400" b="1" u="heavy" dirty="0">
                <a:solidFill>
                  <a:srgbClr val="0000FF"/>
                </a:solidFill>
                <a:latin typeface="Calibri"/>
                <a:cs typeface="Calibri"/>
              </a:rPr>
              <a:t>/</a:t>
            </a:r>
            <a:r>
              <a:rPr sz="1400" b="1" u="heavy" spc="-10" dirty="0">
                <a:solidFill>
                  <a:srgbClr val="0000FF"/>
                </a:solidFill>
                <a:latin typeface="Calibri"/>
                <a:cs typeface="Calibri"/>
              </a:rPr>
              <a:t>g</a:t>
            </a:r>
            <a:r>
              <a:rPr sz="1400" b="1" u="heavy" dirty="0">
                <a:solidFill>
                  <a:srgbClr val="0000FF"/>
                </a:solidFill>
                <a:latin typeface="Calibri"/>
                <a:cs typeface="Calibri"/>
              </a:rPr>
              <a:t>i</a:t>
            </a:r>
            <a:r>
              <a:rPr sz="1400" b="1" u="heavy" spc="5" dirty="0">
                <a:solidFill>
                  <a:srgbClr val="0000FF"/>
                </a:solidFill>
                <a:latin typeface="Calibri"/>
                <a:cs typeface="Calibri"/>
              </a:rPr>
              <a:t>t</a:t>
            </a:r>
            <a:r>
              <a:rPr sz="1400" b="1" u="heavy" dirty="0">
                <a:solidFill>
                  <a:srgbClr val="0000FF"/>
                </a:solidFill>
                <a:latin typeface="Calibri"/>
                <a:cs typeface="Calibri"/>
              </a:rPr>
              <a:t>h</a:t>
            </a:r>
            <a:r>
              <a:rPr sz="1400" b="1" u="heavy" spc="-10" dirty="0">
                <a:solidFill>
                  <a:srgbClr val="0000FF"/>
                </a:solidFill>
                <a:latin typeface="Calibri"/>
                <a:cs typeface="Calibri"/>
              </a:rPr>
              <a:t>u</a:t>
            </a:r>
            <a:r>
              <a:rPr sz="1400" b="1" u="heavy" dirty="0">
                <a:solidFill>
                  <a:srgbClr val="0000FF"/>
                </a:solidFill>
                <a:latin typeface="Calibri"/>
                <a:cs typeface="Calibri"/>
              </a:rPr>
              <a:t>b.com/</a:t>
            </a:r>
            <a:r>
              <a:rPr sz="1400" b="1" u="heavy" spc="-20" dirty="0">
                <a:solidFill>
                  <a:srgbClr val="0000FF"/>
                </a:solidFill>
                <a:latin typeface="Calibri"/>
                <a:cs typeface="Calibri"/>
              </a:rPr>
              <a:t>D</a:t>
            </a:r>
            <a:r>
              <a:rPr sz="1400" b="1" u="heavy" dirty="0">
                <a:solidFill>
                  <a:srgbClr val="0000FF"/>
                </a:solidFill>
                <a:latin typeface="Calibri"/>
                <a:cs typeface="Calibri"/>
              </a:rPr>
              <a:t>in</a:t>
            </a:r>
            <a:r>
              <a:rPr sz="1400" b="1" u="heavy" spc="-15" dirty="0">
                <a:solidFill>
                  <a:srgbClr val="0000FF"/>
                </a:solidFill>
                <a:latin typeface="Calibri"/>
                <a:cs typeface="Calibri"/>
              </a:rPr>
              <a:t>e</a:t>
            </a:r>
            <a:r>
              <a:rPr sz="1400" b="1" u="heavy" dirty="0">
                <a:solidFill>
                  <a:srgbClr val="0000FF"/>
                </a:solidFill>
                <a:latin typeface="Calibri"/>
                <a:cs typeface="Calibri"/>
              </a:rPr>
              <a:t>s</a:t>
            </a:r>
            <a:r>
              <a:rPr sz="1400" b="1" u="heavy" spc="-5" dirty="0">
                <a:solidFill>
                  <a:srgbClr val="0000FF"/>
                </a:solidFill>
                <a:latin typeface="Calibri"/>
                <a:cs typeface="Calibri"/>
              </a:rPr>
              <a:t>h</a:t>
            </a:r>
            <a:r>
              <a:rPr sz="1400" b="1" u="heavy" dirty="0">
                <a:solidFill>
                  <a:srgbClr val="0000FF"/>
                </a:solidFill>
                <a:latin typeface="Calibri"/>
                <a:cs typeface="Calibri"/>
              </a:rPr>
              <a:t>kuma</a:t>
            </a:r>
            <a:r>
              <a:rPr sz="1400" b="1" u="heavy" spc="5" dirty="0">
                <a:solidFill>
                  <a:srgbClr val="0000FF"/>
                </a:solidFill>
                <a:latin typeface="Calibri"/>
                <a:cs typeface="Calibri"/>
              </a:rPr>
              <a:t>r</a:t>
            </a:r>
            <a:r>
              <a:rPr sz="1400" b="1" u="heavy" dirty="0">
                <a:solidFill>
                  <a:srgbClr val="0000FF"/>
                </a:solidFill>
                <a:latin typeface="Calibri"/>
                <a:cs typeface="Calibri"/>
              </a:rPr>
              <a:t>1</a:t>
            </a:r>
            <a:r>
              <a:rPr sz="1400" b="1" u="heavy" spc="-10" dirty="0">
                <a:solidFill>
                  <a:srgbClr val="0000FF"/>
                </a:solidFill>
                <a:latin typeface="Calibri"/>
                <a:cs typeface="Calibri"/>
              </a:rPr>
              <a:t>2</a:t>
            </a:r>
            <a:r>
              <a:rPr sz="1400" b="1" u="heavy" dirty="0">
                <a:solidFill>
                  <a:srgbClr val="0000FF"/>
                </a:solidFill>
                <a:latin typeface="Calibri"/>
                <a:cs typeface="Calibri"/>
              </a:rPr>
              <a:t>3</a:t>
            </a:r>
            <a:r>
              <a:rPr sz="1400" b="1" u="heavy" spc="-10" dirty="0">
                <a:solidFill>
                  <a:srgbClr val="0000FF"/>
                </a:solidFill>
                <a:latin typeface="Calibri"/>
                <a:cs typeface="Calibri"/>
              </a:rPr>
              <a:t>0</a:t>
            </a:r>
            <a:r>
              <a:rPr sz="1400" b="1" u="heavy" dirty="0">
                <a:solidFill>
                  <a:srgbClr val="0000FF"/>
                </a:solidFill>
                <a:latin typeface="Calibri"/>
                <a:cs typeface="Calibri"/>
              </a:rPr>
              <a:t>0</a:t>
            </a:r>
            <a:r>
              <a:rPr sz="1400" b="1" u="heavy" spc="-10" dirty="0">
                <a:solidFill>
                  <a:srgbClr val="0000FF"/>
                </a:solidFill>
                <a:latin typeface="Calibri"/>
                <a:cs typeface="Calibri"/>
              </a:rPr>
              <a:t>/</a:t>
            </a:r>
            <a:r>
              <a:rPr sz="1400" b="1" u="heavy" spc="-5" dirty="0">
                <a:solidFill>
                  <a:srgbClr val="0000FF"/>
                </a:solidFill>
                <a:latin typeface="Calibri"/>
                <a:cs typeface="Calibri"/>
              </a:rPr>
              <a:t>COD</a:t>
            </a:r>
            <a:r>
              <a:rPr sz="1400" b="1" u="heavy" dirty="0">
                <a:solidFill>
                  <a:srgbClr val="0000FF"/>
                </a:solidFill>
                <a:latin typeface="Calibri"/>
                <a:cs typeface="Calibri"/>
              </a:rPr>
              <a:t>E</a:t>
            </a:r>
            <a:r>
              <a:rPr sz="1400" b="1" u="heavy" spc="-10" dirty="0">
                <a:solidFill>
                  <a:srgbClr val="0000FF"/>
                </a:solidFill>
                <a:latin typeface="Calibri"/>
                <a:cs typeface="Calibri"/>
              </a:rPr>
              <a:t>-</a:t>
            </a:r>
            <a:r>
              <a:rPr sz="1400" b="1" u="heavy" dirty="0">
                <a:solidFill>
                  <a:srgbClr val="0000FF"/>
                </a:solidFill>
                <a:latin typeface="Calibri"/>
                <a:cs typeface="Calibri"/>
              </a:rPr>
              <a:t>MANGA</a:t>
            </a:r>
            <a:r>
              <a:rPr sz="1400" b="1" u="heavy" spc="-15" dirty="0">
                <a:solidFill>
                  <a:srgbClr val="0000FF"/>
                </a:solidFill>
                <a:latin typeface="Calibri"/>
                <a:cs typeface="Calibri"/>
              </a:rPr>
              <a:t>_</a:t>
            </a:r>
            <a:r>
              <a:rPr sz="1400" b="1" u="heavy" spc="-5" dirty="0">
                <a:solidFill>
                  <a:srgbClr val="0000FF"/>
                </a:solidFill>
                <a:latin typeface="Calibri"/>
                <a:cs typeface="Calibri"/>
              </a:rPr>
              <a:t>D</a:t>
            </a:r>
            <a:r>
              <a:rPr sz="1400" b="1" u="heavy" spc="-10" dirty="0">
                <a:solidFill>
                  <a:srgbClr val="0000FF"/>
                </a:solidFill>
                <a:latin typeface="Calibri"/>
                <a:cs typeface="Calibri"/>
              </a:rPr>
              <a:t>h</a:t>
            </a:r>
            <a:r>
              <a:rPr sz="1400" b="1" u="heavy" dirty="0">
                <a:solidFill>
                  <a:srgbClr val="0000FF"/>
                </a:solidFill>
                <a:latin typeface="Calibri"/>
                <a:cs typeface="Calibri"/>
              </a:rPr>
              <a:t>aa</a:t>
            </a:r>
            <a:r>
              <a:rPr sz="1400" b="1" u="heavy" spc="-10" dirty="0">
                <a:solidFill>
                  <a:srgbClr val="0000FF"/>
                </a:solidFill>
                <a:latin typeface="Calibri"/>
                <a:cs typeface="Calibri"/>
              </a:rPr>
              <a:t>n</a:t>
            </a:r>
            <a:r>
              <a:rPr sz="1400" b="1" u="heavy" dirty="0">
                <a:solidFill>
                  <a:srgbClr val="0000FF"/>
                </a:solidFill>
                <a:latin typeface="Calibri"/>
                <a:cs typeface="Calibri"/>
              </a:rPr>
              <a:t>i</a:t>
            </a:r>
            <a:r>
              <a:rPr sz="1400" b="1" u="heavy" spc="-10" dirty="0">
                <a:solidFill>
                  <a:srgbClr val="0000FF"/>
                </a:solidFill>
                <a:latin typeface="Calibri"/>
                <a:cs typeface="Calibri"/>
              </a:rPr>
              <a:t>s</a:t>
            </a:r>
            <a:r>
              <a:rPr sz="1400" b="1" u="heavy" dirty="0">
                <a:solidFill>
                  <a:srgbClr val="0000FF"/>
                </a:solidFill>
                <a:latin typeface="Calibri"/>
                <a:cs typeface="Calibri"/>
              </a:rPr>
              <a:t>h-</a:t>
            </a:r>
            <a:r>
              <a:rPr sz="1400" b="1" u="heavy" spc="-15" dirty="0">
                <a:solidFill>
                  <a:srgbClr val="0000FF"/>
                </a:solidFill>
                <a:latin typeface="Calibri"/>
                <a:cs typeface="Calibri"/>
              </a:rPr>
              <a:t>A</a:t>
            </a:r>
            <a:r>
              <a:rPr sz="1400" b="1" u="heavy" dirty="0">
                <a:solidFill>
                  <a:srgbClr val="0000FF"/>
                </a:solidFill>
                <a:latin typeface="Calibri"/>
                <a:cs typeface="Calibri"/>
              </a:rPr>
              <a:t>s</a:t>
            </a:r>
            <a:r>
              <a:rPr sz="1400" b="1" u="heavy" spc="5" dirty="0">
                <a:solidFill>
                  <a:srgbClr val="0000FF"/>
                </a:solidFill>
                <a:latin typeface="Calibri"/>
                <a:cs typeface="Calibri"/>
              </a:rPr>
              <a:t>s</a:t>
            </a:r>
            <a:r>
              <a:rPr sz="1400" b="1" u="heavy" spc="-15" dirty="0">
                <a:solidFill>
                  <a:srgbClr val="0000FF"/>
                </a:solidFill>
                <a:latin typeface="Calibri"/>
                <a:cs typeface="Calibri"/>
              </a:rPr>
              <a:t>e</a:t>
            </a:r>
            <a:r>
              <a:rPr sz="1400" b="1" u="heavy" dirty="0">
                <a:solidFill>
                  <a:srgbClr val="0000FF"/>
                </a:solidFill>
                <a:latin typeface="Calibri"/>
                <a:cs typeface="Calibri"/>
              </a:rPr>
              <a:t>s</a:t>
            </a:r>
            <a:r>
              <a:rPr sz="1400" b="1" u="heavy" spc="5" dirty="0">
                <a:solidFill>
                  <a:srgbClr val="0000FF"/>
                </a:solidFill>
                <a:latin typeface="Calibri"/>
                <a:cs typeface="Calibri"/>
              </a:rPr>
              <a:t>s</a:t>
            </a:r>
            <a:r>
              <a:rPr sz="1400" b="1" u="heavy" spc="-5" dirty="0">
                <a:solidFill>
                  <a:srgbClr val="0000FF"/>
                </a:solidFill>
                <a:latin typeface="Calibri"/>
                <a:cs typeface="Calibri"/>
              </a:rPr>
              <a:t>m</a:t>
            </a:r>
            <a:r>
              <a:rPr sz="1400" b="1" u="heavy" spc="-15" dirty="0">
                <a:solidFill>
                  <a:srgbClr val="0000FF"/>
                </a:solidFill>
                <a:latin typeface="Calibri"/>
                <a:cs typeface="Calibri"/>
              </a:rPr>
              <a:t>e</a:t>
            </a:r>
            <a:r>
              <a:rPr sz="1400" b="1" u="heavy" dirty="0">
                <a:solidFill>
                  <a:srgbClr val="0000FF"/>
                </a:solidFill>
                <a:latin typeface="Calibri"/>
                <a:cs typeface="Calibri"/>
              </a:rPr>
              <a:t>nt-</a:t>
            </a:r>
            <a:r>
              <a:rPr sz="1400" b="1" u="heavy" spc="-5" dirty="0">
                <a:solidFill>
                  <a:srgbClr val="0000FF"/>
                </a:solidFill>
                <a:latin typeface="Calibri"/>
                <a:cs typeface="Calibri"/>
              </a:rPr>
              <a:t>Pl</a:t>
            </a:r>
            <a:r>
              <a:rPr sz="1400" b="1" u="heavy" spc="-10" dirty="0">
                <a:solidFill>
                  <a:srgbClr val="0000FF"/>
                </a:solidFill>
                <a:latin typeface="Calibri"/>
                <a:cs typeface="Calibri"/>
              </a:rPr>
              <a:t>a</a:t>
            </a:r>
            <a:r>
              <a:rPr sz="1400" b="1" u="heavy" dirty="0">
                <a:solidFill>
                  <a:srgbClr val="0000FF"/>
                </a:solidFill>
                <a:latin typeface="Calibri"/>
                <a:cs typeface="Calibri"/>
              </a:rPr>
              <a:t>t</a:t>
            </a:r>
            <a:r>
              <a:rPr sz="1400" b="1" u="heavy" spc="-5" dirty="0">
                <a:solidFill>
                  <a:srgbClr val="0000FF"/>
                </a:solidFill>
                <a:latin typeface="Calibri"/>
                <a:cs typeface="Calibri"/>
              </a:rPr>
              <a:t>f</a:t>
            </a:r>
            <a:r>
              <a:rPr sz="1400" b="1" u="heavy" spc="-15" dirty="0">
                <a:solidFill>
                  <a:srgbClr val="0000FF"/>
                </a:solidFill>
                <a:latin typeface="Calibri"/>
                <a:cs typeface="Calibri"/>
              </a:rPr>
              <a:t>o</a:t>
            </a:r>
            <a:r>
              <a:rPr sz="1400" b="1" u="heavy" dirty="0">
                <a:solidFill>
                  <a:srgbClr val="0000FF"/>
                </a:solidFill>
                <a:latin typeface="Calibri"/>
                <a:cs typeface="Calibri"/>
              </a:rPr>
              <a:t>rm-</a:t>
            </a:r>
            <a:endParaRPr sz="1400">
              <a:latin typeface="Calibri"/>
              <a:cs typeface="Calibri"/>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Placeholder 1">
            <a:extLst>
              <a:ext uri="{FF2B5EF4-FFF2-40B4-BE49-F238E27FC236}">
                <a16:creationId xmlns:a16="http://schemas.microsoft.com/office/drawing/2014/main" id="{7077F95C-22C7-A459-DB74-D0BF2DA6F499}"/>
              </a:ext>
            </a:extLst>
          </p:cNvPr>
          <p:cNvSpPr>
            <a:spLocks noGrp="1" noChangeArrowheads="1"/>
          </p:cNvSpPr>
          <p:nvPr>
            <p:ph type="body" sz="quarter" idx="15"/>
          </p:nvPr>
        </p:nvSpPr>
        <p:spPr bwMode="auto">
          <a:xfrm>
            <a:off x="1717675"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a:solidFill>
                  <a:srgbClr val="9DEEF6"/>
                </a:solidFill>
              </a:rPr>
              <a:t>Phase 1 - Judging Criteria</a:t>
            </a:r>
          </a:p>
        </p:txBody>
      </p:sp>
      <p:sp>
        <p:nvSpPr>
          <p:cNvPr id="56323" name="TextBox 8">
            <a:extLst>
              <a:ext uri="{FF2B5EF4-FFF2-40B4-BE49-F238E27FC236}">
                <a16:creationId xmlns:a16="http://schemas.microsoft.com/office/drawing/2014/main" id="{DD7E9B01-2670-F3EE-E067-299017C79944}"/>
              </a:ext>
            </a:extLst>
          </p:cNvPr>
          <p:cNvSpPr txBox="1">
            <a:spLocks noChangeArrowheads="1"/>
          </p:cNvSpPr>
          <p:nvPr/>
        </p:nvSpPr>
        <p:spPr bwMode="auto">
          <a:xfrm>
            <a:off x="876300" y="1663700"/>
            <a:ext cx="95631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marL="457200" indent="-457200">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buFont typeface="Arial" panose="020B0604020202020204" pitchFamily="34" charset="0"/>
              <a:buChar char="•"/>
            </a:pPr>
            <a:r>
              <a:rPr lang="en-US" altLang="en-US" sz="2000">
                <a:solidFill>
                  <a:srgbClr val="FFFFFF"/>
                </a:solidFill>
                <a:latin typeface="Manrope"/>
                <a:cs typeface="Helvetica Neue" charset="0"/>
              </a:rPr>
              <a:t>Solution Approach</a:t>
            </a:r>
          </a:p>
          <a:p>
            <a:pPr>
              <a:buFont typeface="Arial" panose="020B0604020202020204" pitchFamily="34" charset="0"/>
              <a:buChar char="•"/>
            </a:pPr>
            <a:r>
              <a:rPr lang="en-US" altLang="en-US" sz="2000">
                <a:solidFill>
                  <a:srgbClr val="FFFFFF"/>
                </a:solidFill>
                <a:latin typeface="Manrope"/>
                <a:cs typeface="Helvetica Neue" charset="0"/>
              </a:rPr>
              <a:t>Usage of Gen AI tools</a:t>
            </a:r>
          </a:p>
          <a:p>
            <a:pPr>
              <a:buFont typeface="Arial" panose="020B0604020202020204" pitchFamily="34" charset="0"/>
              <a:buChar char="•"/>
            </a:pPr>
            <a:r>
              <a:rPr lang="en-US" altLang="en-US" sz="2000">
                <a:solidFill>
                  <a:srgbClr val="FFFFFF"/>
                </a:solidFill>
                <a:latin typeface="Manrope"/>
                <a:cs typeface="Helvetica Neue" charset="0"/>
              </a:rPr>
              <a:t>Solution Feasibility</a:t>
            </a:r>
          </a:p>
          <a:p>
            <a:pPr>
              <a:buFont typeface="Arial" panose="020B0604020202020204" pitchFamily="34" charset="0"/>
              <a:buChar char="•"/>
            </a:pPr>
            <a:r>
              <a:rPr lang="en-US" altLang="en-US" sz="2000">
                <a:solidFill>
                  <a:srgbClr val="FFFFFF"/>
                </a:solidFill>
                <a:latin typeface="Manrope"/>
                <a:cs typeface="Helvetica Neue" charset="0"/>
              </a:rPr>
              <a:t>Technical Approach/Architecture Design</a:t>
            </a:r>
          </a:p>
          <a:p>
            <a:pPr>
              <a:buFont typeface="Arial" panose="020B0604020202020204" pitchFamily="34" charset="0"/>
              <a:buChar char="•"/>
            </a:pPr>
            <a:r>
              <a:rPr lang="en-US" altLang="en-US" sz="2000">
                <a:solidFill>
                  <a:srgbClr val="FFFFFF"/>
                </a:solidFill>
                <a:latin typeface="Manrope"/>
                <a:cs typeface="Helvetica Neue" charset="0"/>
              </a:rPr>
              <a:t>Innovation and Creativity</a:t>
            </a:r>
          </a:p>
          <a:p>
            <a:pPr>
              <a:buFont typeface="Arial" panose="020B0604020202020204" pitchFamily="34" charset="0"/>
              <a:buChar char="•"/>
            </a:pPr>
            <a:r>
              <a:rPr lang="en-US" altLang="en-US" sz="2000">
                <a:solidFill>
                  <a:srgbClr val="FFFFFF"/>
                </a:solidFill>
                <a:latin typeface="Manrope"/>
                <a:cs typeface="Helvetica Neue" charset="0"/>
              </a:rPr>
              <a:t>User Experience</a:t>
            </a:r>
          </a:p>
          <a:p>
            <a:pPr>
              <a:buFont typeface="Arial" panose="020B0604020202020204" pitchFamily="34" charset="0"/>
              <a:buChar char="•"/>
            </a:pPr>
            <a:r>
              <a:rPr lang="en-US" altLang="en-US" sz="2000">
                <a:solidFill>
                  <a:srgbClr val="FFFFFF"/>
                </a:solidFill>
                <a:latin typeface="Manrope"/>
                <a:cs typeface="Helvetica Neue" charset="0"/>
              </a:rPr>
              <a:t>Documentation and Presentation</a:t>
            </a:r>
          </a:p>
          <a:p>
            <a:pPr>
              <a:buFont typeface="Arial" panose="020B0604020202020204" pitchFamily="34" charset="0"/>
              <a:buChar char="•"/>
            </a:pPr>
            <a:r>
              <a:rPr lang="en-US" altLang="en-US" sz="2000">
                <a:solidFill>
                  <a:srgbClr val="FFFFFF"/>
                </a:solidFill>
                <a:latin typeface="Manrope"/>
                <a:cs typeface="Helvetica Neue" charset="0"/>
              </a:rPr>
              <a:t>Console Output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030F9CC-4AAF-AD22-B6DE-AB7754FA107F}"/>
              </a:ext>
            </a:extLst>
          </p:cNvPr>
          <p:cNvSpPr>
            <a:spLocks noGrp="1" noChangeArrowheads="1"/>
          </p:cNvSpPr>
          <p:nvPr>
            <p:ph type="title"/>
          </p:nvPr>
        </p:nvSpPr>
        <p:spPr bwMode="auto">
          <a:xfrm>
            <a:off x="822325" y="2092325"/>
            <a:ext cx="4884738" cy="6238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lang="en-US" altLang="en-US">
                <a:solidFill>
                  <a:srgbClr val="FFFFFF"/>
                </a:solidFill>
              </a:rPr>
              <a:t>Thank 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Placeholder 1">
            <a:extLst>
              <a:ext uri="{FF2B5EF4-FFF2-40B4-BE49-F238E27FC236}">
                <a16:creationId xmlns:a16="http://schemas.microsoft.com/office/drawing/2014/main" id="{3C9F47F0-E3B2-362C-024F-AA1C1D71C668}"/>
              </a:ext>
            </a:extLst>
          </p:cNvPr>
          <p:cNvSpPr>
            <a:spLocks noGrp="1"/>
          </p:cNvSpPr>
          <p:nvPr/>
        </p:nvSpPr>
        <p:spPr>
          <a:xfrm flipH="1">
            <a:off x="1224843" y="806296"/>
            <a:ext cx="8172450" cy="368750"/>
          </a:xfrm>
          <a:prstGeom prst="rect">
            <a:avLst/>
          </a:prstGeom>
        </p:spPr>
        <p:txBody>
          <a:bodyPr wrap="square" lIns="0" tIns="36000" rIns="0" bIns="0" anchor="t" anchorCtr="0">
            <a:sp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lang="en-US" sz="2400" b="1"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Team Details</a:t>
            </a:r>
          </a:p>
        </p:txBody>
      </p:sp>
      <p:sp>
        <p:nvSpPr>
          <p:cNvPr id="43013" name="TextBox 3">
            <a:extLst>
              <a:ext uri="{FF2B5EF4-FFF2-40B4-BE49-F238E27FC236}">
                <a16:creationId xmlns:a16="http://schemas.microsoft.com/office/drawing/2014/main" id="{29B896CB-3746-EC1E-4950-E3C0D7ADD81C}"/>
              </a:ext>
            </a:extLst>
          </p:cNvPr>
          <p:cNvSpPr txBox="1"/>
          <p:nvPr/>
        </p:nvSpPr>
        <p:spPr>
          <a:xfrm>
            <a:off x="1224843" y="1548591"/>
            <a:ext cx="700024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Team Name           : </a:t>
            </a:r>
            <a:r>
              <a:rPr lang="en-US" dirty="0" err="1"/>
              <a:t>CodeManga_Dhaanish</a:t>
            </a:r>
            <a:endParaRPr lang="en-US" dirty="0"/>
          </a:p>
          <a:p>
            <a:endParaRPr lang="en-US" dirty="0"/>
          </a:p>
          <a:p>
            <a:r>
              <a:rPr lang="en-US" b="1" dirty="0"/>
              <a:t>Application Name : </a:t>
            </a:r>
            <a:r>
              <a:rPr lang="en-US" dirty="0"/>
              <a:t>Assessment platform</a:t>
            </a:r>
          </a:p>
        </p:txBody>
      </p:sp>
      <p:grpSp>
        <p:nvGrpSpPr>
          <p:cNvPr id="43014" name="Group 43013">
            <a:extLst>
              <a:ext uri="{FF2B5EF4-FFF2-40B4-BE49-F238E27FC236}">
                <a16:creationId xmlns:a16="http://schemas.microsoft.com/office/drawing/2014/main" id="{75052191-0A79-7B46-8BE2-7329548C8C5A}"/>
              </a:ext>
            </a:extLst>
          </p:cNvPr>
          <p:cNvGrpSpPr/>
          <p:nvPr/>
        </p:nvGrpSpPr>
        <p:grpSpPr>
          <a:xfrm>
            <a:off x="1325636" y="3068960"/>
            <a:ext cx="9162853" cy="2695152"/>
            <a:chOff x="495023" y="2356934"/>
            <a:chExt cx="8508606" cy="2727380"/>
          </a:xfrm>
        </p:grpSpPr>
        <p:sp>
          <p:nvSpPr>
            <p:cNvPr id="43016" name="TextBox 5">
              <a:extLst>
                <a:ext uri="{FF2B5EF4-FFF2-40B4-BE49-F238E27FC236}">
                  <a16:creationId xmlns:a16="http://schemas.microsoft.com/office/drawing/2014/main" id="{93CB854B-79E6-F05E-C4A3-76F28468B8D7}"/>
                </a:ext>
              </a:extLst>
            </p:cNvPr>
            <p:cNvSpPr txBox="1"/>
            <p:nvPr/>
          </p:nvSpPr>
          <p:spPr>
            <a:xfrm>
              <a:off x="6271684" y="2368118"/>
              <a:ext cx="972395"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cs typeface="MV Boli" panose="02000500030200090000" pitchFamily="2" charset="0"/>
                </a:rPr>
                <a:t>Email ID</a:t>
              </a:r>
              <a:endParaRPr lang="en-US" sz="1600" b="1" dirty="0">
                <a:solidFill>
                  <a:srgbClr val="00B0F0"/>
                </a:solidFill>
              </a:endParaRPr>
            </a:p>
          </p:txBody>
        </p:sp>
        <p:sp>
          <p:nvSpPr>
            <p:cNvPr id="43017" name="TextBox 6">
              <a:extLst>
                <a:ext uri="{FF2B5EF4-FFF2-40B4-BE49-F238E27FC236}">
                  <a16:creationId xmlns:a16="http://schemas.microsoft.com/office/drawing/2014/main" id="{9580188C-4F70-2C62-1E60-AFF5D2A4DC73}"/>
                </a:ext>
              </a:extLst>
            </p:cNvPr>
            <p:cNvSpPr txBox="1"/>
            <p:nvPr/>
          </p:nvSpPr>
          <p:spPr>
            <a:xfrm>
              <a:off x="495023" y="2356934"/>
              <a:ext cx="2447163"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Team Members</a:t>
              </a:r>
              <a:endParaRPr lang="en-US" sz="1600" b="1" dirty="0">
                <a:solidFill>
                  <a:srgbClr val="00B0F0"/>
                </a:solidFill>
              </a:endParaRPr>
            </a:p>
          </p:txBody>
        </p:sp>
        <p:grpSp>
          <p:nvGrpSpPr>
            <p:cNvPr id="43018" name="Group 43017">
              <a:extLst>
                <a:ext uri="{FF2B5EF4-FFF2-40B4-BE49-F238E27FC236}">
                  <a16:creationId xmlns:a16="http://schemas.microsoft.com/office/drawing/2014/main" id="{29EF77AD-CA5D-0336-3769-4820A4995EF9}"/>
                </a:ext>
              </a:extLst>
            </p:cNvPr>
            <p:cNvGrpSpPr/>
            <p:nvPr/>
          </p:nvGrpSpPr>
          <p:grpSpPr>
            <a:xfrm>
              <a:off x="517193" y="2794149"/>
              <a:ext cx="8486436" cy="2290165"/>
              <a:chOff x="410952" y="3152011"/>
              <a:chExt cx="8486436" cy="2290165"/>
            </a:xfrm>
          </p:grpSpPr>
          <p:sp>
            <p:nvSpPr>
              <p:cNvPr id="43019" name="TextBox 8">
                <a:extLst>
                  <a:ext uri="{FF2B5EF4-FFF2-40B4-BE49-F238E27FC236}">
                    <a16:creationId xmlns:a16="http://schemas.microsoft.com/office/drawing/2014/main" id="{9341DD33-BEA6-1EA1-732D-CCFE14AF94EB}"/>
                  </a:ext>
                </a:extLst>
              </p:cNvPr>
              <p:cNvSpPr txBox="1"/>
              <p:nvPr/>
            </p:nvSpPr>
            <p:spPr>
              <a:xfrm>
                <a:off x="6165444" y="3152011"/>
                <a:ext cx="2709596"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rajukarpagam2004@gmail.com</a:t>
                </a:r>
                <a:endParaRPr lang="en-US" sz="1600" b="1" dirty="0">
                  <a:solidFill>
                    <a:srgbClr val="00B0F0"/>
                  </a:solidFill>
                </a:endParaRPr>
              </a:p>
            </p:txBody>
          </p:sp>
          <p:sp>
            <p:nvSpPr>
              <p:cNvPr id="43021" name="TextBox 10">
                <a:extLst>
                  <a:ext uri="{FF2B5EF4-FFF2-40B4-BE49-F238E27FC236}">
                    <a16:creationId xmlns:a16="http://schemas.microsoft.com/office/drawing/2014/main" id="{339016B8-C68D-52FD-9B9E-D77EA2EA30C6}"/>
                  </a:ext>
                </a:extLst>
              </p:cNvPr>
              <p:cNvSpPr txBox="1"/>
              <p:nvPr/>
            </p:nvSpPr>
            <p:spPr>
              <a:xfrm>
                <a:off x="466953" y="3197266"/>
                <a:ext cx="5475141" cy="436038"/>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Karthikeyan R</a:t>
                </a:r>
                <a:endParaRPr lang="en-US" sz="1600" b="1" dirty="0">
                  <a:solidFill>
                    <a:srgbClr val="00B0F0"/>
                  </a:solidFill>
                </a:endParaRPr>
              </a:p>
            </p:txBody>
          </p:sp>
          <p:sp>
            <p:nvSpPr>
              <p:cNvPr id="43022" name="TextBox 11">
                <a:extLst>
                  <a:ext uri="{FF2B5EF4-FFF2-40B4-BE49-F238E27FC236}">
                    <a16:creationId xmlns:a16="http://schemas.microsoft.com/office/drawing/2014/main" id="{625F4E61-A180-0C2A-7DAE-F79FAFB2E67D}"/>
                  </a:ext>
                </a:extLst>
              </p:cNvPr>
              <p:cNvSpPr txBox="1"/>
              <p:nvPr/>
            </p:nvSpPr>
            <p:spPr>
              <a:xfrm>
                <a:off x="466953" y="3805912"/>
                <a:ext cx="5475141" cy="436038"/>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Dinesh </a:t>
                </a:r>
                <a:r>
                  <a:rPr lang="en-US" sz="1600" b="1" dirty="0" err="1">
                    <a:cs typeface="MV Boli" panose="02000500030200090000" pitchFamily="2" charset="0"/>
                  </a:rPr>
                  <a:t>kumar</a:t>
                </a:r>
                <a:r>
                  <a:rPr lang="en-US" sz="1600" b="1" dirty="0">
                    <a:cs typeface="MV Boli" panose="02000500030200090000" pitchFamily="2" charset="0"/>
                  </a:rPr>
                  <a:t> R</a:t>
                </a:r>
                <a:endParaRPr lang="en-US" sz="1600" b="1" dirty="0">
                  <a:solidFill>
                    <a:srgbClr val="00B0F0"/>
                  </a:solidFill>
                </a:endParaRPr>
              </a:p>
            </p:txBody>
          </p:sp>
          <p:sp>
            <p:nvSpPr>
              <p:cNvPr id="43023" name="TextBox 12">
                <a:extLst>
                  <a:ext uri="{FF2B5EF4-FFF2-40B4-BE49-F238E27FC236}">
                    <a16:creationId xmlns:a16="http://schemas.microsoft.com/office/drawing/2014/main" id="{6D86C6F8-CF2A-F5B6-2B40-0A2B98AC866C}"/>
                  </a:ext>
                </a:extLst>
              </p:cNvPr>
              <p:cNvSpPr txBox="1"/>
              <p:nvPr/>
            </p:nvSpPr>
            <p:spPr>
              <a:xfrm>
                <a:off x="6165444" y="3780314"/>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dineshkumarr2k4@gmail.com</a:t>
                </a:r>
                <a:endParaRPr lang="en-US" sz="1600" b="1" dirty="0">
                  <a:solidFill>
                    <a:srgbClr val="00B0F0"/>
                  </a:solidFill>
                </a:endParaRPr>
              </a:p>
            </p:txBody>
          </p:sp>
          <p:sp>
            <p:nvSpPr>
              <p:cNvPr id="43024" name="TextBox 13">
                <a:extLst>
                  <a:ext uri="{FF2B5EF4-FFF2-40B4-BE49-F238E27FC236}">
                    <a16:creationId xmlns:a16="http://schemas.microsoft.com/office/drawing/2014/main" id="{B3391E0A-DF59-9CF7-A103-76F611464055}"/>
                  </a:ext>
                </a:extLst>
              </p:cNvPr>
              <p:cNvSpPr txBox="1"/>
              <p:nvPr/>
            </p:nvSpPr>
            <p:spPr>
              <a:xfrm>
                <a:off x="411130" y="4416620"/>
                <a:ext cx="5475141"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 </a:t>
                </a:r>
                <a:r>
                  <a:rPr lang="en-US" sz="1600" b="1" dirty="0" err="1">
                    <a:cs typeface="MV Boli" panose="02000500030200090000" pitchFamily="2" charset="0"/>
                  </a:rPr>
                  <a:t>Fazil</a:t>
                </a:r>
                <a:r>
                  <a:rPr lang="en-US" sz="1600" b="1" dirty="0">
                    <a:cs typeface="MV Boli" panose="02000500030200090000" pitchFamily="2" charset="0"/>
                  </a:rPr>
                  <a:t> Ahamed F</a:t>
                </a:r>
                <a:endParaRPr lang="en-US" sz="1600" b="1" dirty="0">
                  <a:solidFill>
                    <a:srgbClr val="00B0F0"/>
                  </a:solidFill>
                </a:endParaRPr>
              </a:p>
            </p:txBody>
          </p:sp>
          <p:sp>
            <p:nvSpPr>
              <p:cNvPr id="43025" name="TextBox 14">
                <a:extLst>
                  <a:ext uri="{FF2B5EF4-FFF2-40B4-BE49-F238E27FC236}">
                    <a16:creationId xmlns:a16="http://schemas.microsoft.com/office/drawing/2014/main" id="{1BB899E9-7791-8A79-533F-840432FF69E0}"/>
                  </a:ext>
                </a:extLst>
              </p:cNvPr>
              <p:cNvSpPr txBox="1"/>
              <p:nvPr/>
            </p:nvSpPr>
            <p:spPr>
              <a:xfrm>
                <a:off x="6187792" y="4416615"/>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ashufazil2005@gmail.com</a:t>
                </a:r>
                <a:endParaRPr lang="en-US" sz="1600" b="1" dirty="0">
                  <a:solidFill>
                    <a:srgbClr val="00B0F0"/>
                  </a:solidFill>
                </a:endParaRPr>
              </a:p>
            </p:txBody>
          </p:sp>
          <p:sp>
            <p:nvSpPr>
              <p:cNvPr id="43026" name="TextBox 15">
                <a:extLst>
                  <a:ext uri="{FF2B5EF4-FFF2-40B4-BE49-F238E27FC236}">
                    <a16:creationId xmlns:a16="http://schemas.microsoft.com/office/drawing/2014/main" id="{18CE6F48-5AA6-084B-BE01-303A8E73F661}"/>
                  </a:ext>
                </a:extLst>
              </p:cNvPr>
              <p:cNvSpPr txBox="1"/>
              <p:nvPr/>
            </p:nvSpPr>
            <p:spPr>
              <a:xfrm>
                <a:off x="410952" y="5006137"/>
                <a:ext cx="5475141" cy="436039"/>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 </a:t>
                </a:r>
                <a:r>
                  <a:rPr lang="en-US" sz="1600" b="1" dirty="0" err="1">
                    <a:cs typeface="MV Boli" panose="02000500030200090000" pitchFamily="2" charset="0"/>
                  </a:rPr>
                  <a:t>Kaleemullah</a:t>
                </a:r>
                <a:r>
                  <a:rPr lang="en-US" sz="1600" b="1" dirty="0">
                    <a:cs typeface="MV Boli" panose="02000500030200090000" pitchFamily="2" charset="0"/>
                  </a:rPr>
                  <a:t> A</a:t>
                </a:r>
                <a:endParaRPr lang="en-US" sz="1600" b="1" dirty="0">
                  <a:solidFill>
                    <a:srgbClr val="00B0F0"/>
                  </a:solidFill>
                </a:endParaRPr>
              </a:p>
            </p:txBody>
          </p:sp>
          <p:sp>
            <p:nvSpPr>
              <p:cNvPr id="43027" name="TextBox 16">
                <a:extLst>
                  <a:ext uri="{FF2B5EF4-FFF2-40B4-BE49-F238E27FC236}">
                    <a16:creationId xmlns:a16="http://schemas.microsoft.com/office/drawing/2014/main" id="{648DFCA2-1784-218F-73FA-77D19F76AEED}"/>
                  </a:ext>
                </a:extLst>
              </p:cNvPr>
              <p:cNvSpPr txBox="1"/>
              <p:nvPr/>
            </p:nvSpPr>
            <p:spPr>
              <a:xfrm>
                <a:off x="6187614" y="5006132"/>
                <a:ext cx="2709596" cy="436040"/>
              </a:xfrm>
              <a:prstGeom prst="rect">
                <a:avLst/>
              </a:prstGeom>
              <a:ln w="3175">
                <a:solidFill>
                  <a:schemeClr val="bg1">
                    <a:lumMod val="85000"/>
                    <a:alpha val="65000"/>
                  </a:schemeClr>
                </a:solidFill>
              </a:ln>
            </p:spPr>
            <p:txBody>
              <a:bodyPr wrap="square" lIns="91440" tIns="91440" rIns="91440" bIns="9144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cs typeface="MV Boli" panose="02000500030200090000" pitchFamily="2" charset="0"/>
                  </a:rPr>
                  <a:t>kaleemullahk333@gmail.com </a:t>
                </a:r>
                <a:endParaRPr lang="en-US" sz="1600" b="1" dirty="0">
                  <a:solidFill>
                    <a:srgbClr val="00B0F0"/>
                  </a:solidFill>
                </a:endParaRPr>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1">
            <a:extLst>
              <a:ext uri="{FF2B5EF4-FFF2-40B4-BE49-F238E27FC236}">
                <a16:creationId xmlns:a16="http://schemas.microsoft.com/office/drawing/2014/main" id="{9D344471-4FF3-D069-D447-6073BED2A1CE}"/>
              </a:ext>
            </a:extLst>
          </p:cNvPr>
          <p:cNvSpPr>
            <a:spLocks noGrp="1" noChangeArrowheads="1"/>
          </p:cNvSpPr>
          <p:nvPr>
            <p:ph type="body" sz="quarter" idx="15"/>
          </p:nvPr>
        </p:nvSpPr>
        <p:spPr bwMode="auto">
          <a:xfrm flipH="1">
            <a:off x="2695575" y="179388"/>
            <a:ext cx="8172450" cy="93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sz="2800" dirty="0">
                <a:solidFill>
                  <a:srgbClr val="92DCEF"/>
                </a:solidFill>
                <a:latin typeface="Mokoto"/>
              </a:rPr>
              <a:t>Impact/Potential Value of the Application</a:t>
            </a:r>
          </a:p>
          <a:p>
            <a:endParaRPr altLang="en-US" sz="2800" dirty="0">
              <a:solidFill>
                <a:srgbClr val="9DEEF6"/>
              </a:solidFill>
            </a:endParaRPr>
          </a:p>
        </p:txBody>
      </p:sp>
      <p:sp>
        <p:nvSpPr>
          <p:cNvPr id="44035" name="Freeform 5">
            <a:extLst>
              <a:ext uri="{FF2B5EF4-FFF2-40B4-BE49-F238E27FC236}">
                <a16:creationId xmlns:a16="http://schemas.microsoft.com/office/drawing/2014/main" id="{4388E3BA-71C7-77DF-D5C2-B9F7CB629DBA}"/>
              </a:ext>
            </a:extLst>
          </p:cNvPr>
          <p:cNvSpPr>
            <a:spLocks/>
          </p:cNvSpPr>
          <p:nvPr/>
        </p:nvSpPr>
        <p:spPr bwMode="auto">
          <a:xfrm>
            <a:off x="7813675" y="1741488"/>
            <a:ext cx="3998913" cy="3071812"/>
          </a:xfrm>
          <a:custGeom>
            <a:avLst/>
            <a:gdLst>
              <a:gd name="T0" fmla="*/ 0 w 5998895"/>
              <a:gd name="T1" fmla="*/ 0 h 4608125"/>
              <a:gd name="T2" fmla="*/ 5998895 w 5998895"/>
              <a:gd name="T3" fmla="*/ 0 h 4608125"/>
              <a:gd name="T4" fmla="*/ 5998895 w 5998895"/>
              <a:gd name="T5" fmla="*/ 4608125 h 4608125"/>
              <a:gd name="T6" fmla="*/ 0 w 5998895"/>
              <a:gd name="T7" fmla="*/ 4608125 h 4608125"/>
              <a:gd name="T8" fmla="*/ 0 w 5998895"/>
              <a:gd name="T9" fmla="*/ 0 h 4608125"/>
            </a:gdLst>
            <a:ahLst/>
            <a:cxnLst>
              <a:cxn ang="0">
                <a:pos x="T0" y="T1"/>
              </a:cxn>
              <a:cxn ang="0">
                <a:pos x="T2" y="T3"/>
              </a:cxn>
              <a:cxn ang="0">
                <a:pos x="T4" y="T5"/>
              </a:cxn>
              <a:cxn ang="0">
                <a:pos x="T6" y="T7"/>
              </a:cxn>
              <a:cxn ang="0">
                <a:pos x="T8" y="T9"/>
              </a:cxn>
            </a:cxnLst>
            <a:rect l="0" t="0" r="r" b="b"/>
            <a:pathLst>
              <a:path w="5998895" h="4608125">
                <a:moveTo>
                  <a:pt x="0" y="0"/>
                </a:moveTo>
                <a:lnTo>
                  <a:pt x="5998895" y="0"/>
                </a:lnTo>
                <a:lnTo>
                  <a:pt x="5998895" y="4608125"/>
                </a:lnTo>
                <a:lnTo>
                  <a:pt x="0" y="4608125"/>
                </a:lnTo>
                <a:lnTo>
                  <a:pt x="0" y="0"/>
                </a:lnTo>
                <a:close/>
              </a:path>
            </a:pathLst>
          </a:custGeom>
          <a:blipFill dpi="0" rotWithShape="0">
            <a:blip r:embed="rId2"/>
            <a:srcRect/>
            <a:stretch>
              <a:fillRect/>
            </a:stretch>
          </a:blipFill>
          <a:ln>
            <a:noFill/>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US" altLang="en-US">
              <a:latin typeface="Manrope"/>
              <a:cs typeface="Helvetica Neue" charset="0"/>
            </a:endParaRPr>
          </a:p>
        </p:txBody>
      </p:sp>
      <p:sp>
        <p:nvSpPr>
          <p:cNvPr id="2" name="TextBox 1">
            <a:extLst>
              <a:ext uri="{FF2B5EF4-FFF2-40B4-BE49-F238E27FC236}">
                <a16:creationId xmlns:a16="http://schemas.microsoft.com/office/drawing/2014/main" id="{92B4137F-A744-CFB4-E85B-58D11A692ACC}"/>
              </a:ext>
            </a:extLst>
          </p:cNvPr>
          <p:cNvSpPr txBox="1"/>
          <p:nvPr/>
        </p:nvSpPr>
        <p:spPr>
          <a:xfrm>
            <a:off x="1703512" y="1582340"/>
            <a:ext cx="5472608" cy="3693319"/>
          </a:xfrm>
          <a:prstGeom prst="rect">
            <a:avLst/>
          </a:prstGeom>
          <a:noFill/>
        </p:spPr>
        <p:txBody>
          <a:bodyPr wrap="square" lIns="0" tIns="0" rIns="0" bIns="0" rtlCol="0">
            <a:spAutoFit/>
          </a:bodyPr>
          <a:lstStyle/>
          <a:p>
            <a:r>
              <a:rPr lang="en-US" sz="1600" b="1" dirty="0">
                <a:solidFill>
                  <a:srgbClr val="FFC000"/>
                </a:solidFill>
              </a:rPr>
              <a:t>Impact of the Application</a:t>
            </a:r>
            <a:r>
              <a:rPr lang="en-US" sz="1600" b="1" dirty="0">
                <a:solidFill>
                  <a:schemeClr val="accent1">
                    <a:lumMod val="20000"/>
                    <a:lumOff val="80000"/>
                  </a:schemeClr>
                </a:solidFill>
              </a:rPr>
              <a:t>:</a:t>
            </a: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integrates adaptive learning, robust security protocols, and real-time monitoring, which collectively enhances the fairness, integrity, and effectiveness of online assessments.</a:t>
            </a:r>
          </a:p>
          <a:p>
            <a:pPr>
              <a:buFont typeface="Arial" panose="020B0604020202020204" pitchFamily="34" charset="0"/>
              <a:buChar char="•"/>
            </a:pPr>
            <a:r>
              <a:rPr lang="en-US" sz="1600" dirty="0">
                <a:solidFill>
                  <a:schemeClr val="accent1">
                    <a:lumMod val="20000"/>
                    <a:lumOff val="80000"/>
                  </a:schemeClr>
                </a:solidFill>
              </a:rPr>
              <a:t>These features ensure that assessments accurately reflect the true abilities of candidates, thereby bolstering the credibility of the results.</a:t>
            </a:r>
          </a:p>
          <a:p>
            <a:pPr>
              <a:buFont typeface="Arial" panose="020B0604020202020204" pitchFamily="34" charset="0"/>
              <a:buChar char="•"/>
            </a:pPr>
            <a:endParaRPr lang="en-US" sz="1600" dirty="0">
              <a:solidFill>
                <a:schemeClr val="accent1">
                  <a:lumMod val="20000"/>
                  <a:lumOff val="80000"/>
                </a:schemeClr>
              </a:solidFill>
            </a:endParaRPr>
          </a:p>
          <a:p>
            <a:r>
              <a:rPr lang="en-US" sz="1600" b="1" dirty="0">
                <a:solidFill>
                  <a:srgbClr val="FFC000"/>
                </a:solidFill>
              </a:rPr>
              <a:t>Potential Value of the Application</a:t>
            </a:r>
            <a:r>
              <a:rPr lang="en-US" sz="1600" b="1" dirty="0">
                <a:solidFill>
                  <a:schemeClr val="accent1">
                    <a:lumMod val="20000"/>
                    <a:lumOff val="80000"/>
                  </a:schemeClr>
                </a:solidFill>
              </a:rPr>
              <a:t>:</a:t>
            </a:r>
            <a:endParaRPr lang="en-US" sz="1600" dirty="0">
              <a:solidFill>
                <a:schemeClr val="accent1">
                  <a:lumMod val="20000"/>
                  <a:lumOff val="80000"/>
                </a:schemeClr>
              </a:solidFill>
            </a:endParaRPr>
          </a:p>
          <a:p>
            <a:pPr>
              <a:buFont typeface="Arial" panose="020B0604020202020204" pitchFamily="34" charset="0"/>
              <a:buChar char="•"/>
            </a:pPr>
            <a:r>
              <a:rPr lang="en-US" sz="1600" dirty="0">
                <a:solidFill>
                  <a:schemeClr val="accent1">
                    <a:lumMod val="20000"/>
                    <a:lumOff val="80000"/>
                  </a:schemeClr>
                </a:solidFill>
              </a:rPr>
              <a:t>This application is positioned to become a top choice for those seeking reliable and secure online assessment solutions.</a:t>
            </a:r>
          </a:p>
          <a:p>
            <a:pPr>
              <a:buFont typeface="Arial" panose="020B0604020202020204" pitchFamily="34" charset="0"/>
              <a:buChar char="•"/>
            </a:pPr>
            <a:r>
              <a:rPr lang="en-US" sz="1600" dirty="0">
                <a:solidFill>
                  <a:schemeClr val="accent1">
                    <a:lumMod val="20000"/>
                    <a:lumOff val="80000"/>
                  </a:schemeClr>
                </a:solidFill>
              </a:rPr>
              <a:t>By emphasizing fairness, security, and personalized feedback, this application can drive widespread adoption, leading to improved learning outcomes and more precise candidate evaluations.</a:t>
            </a:r>
          </a:p>
          <a:p>
            <a:pPr fontAlgn="auto"/>
            <a:endParaRPr lang="en-US" sz="1600" dirty="0">
              <a:ln w="9525" cap="flat" cmpd="sng" algn="ctr">
                <a:noFill/>
                <a:prstDash val="solid"/>
                <a:round/>
                <a:headEnd type="none" w="med" len="med"/>
                <a:tailEnd type="none" w="med" len="med"/>
              </a:ln>
              <a:solidFill>
                <a:schemeClr val="accent1">
                  <a:lumMod val="20000"/>
                  <a:lumOff val="80000"/>
                </a:schemeClr>
              </a:solidFill>
              <a:sym typeface="Wingding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1">
            <a:extLst>
              <a:ext uri="{FF2B5EF4-FFF2-40B4-BE49-F238E27FC236}">
                <a16:creationId xmlns:a16="http://schemas.microsoft.com/office/drawing/2014/main" id="{D88C8E72-4E6A-A65A-784F-134B5B2CFF37}"/>
              </a:ext>
            </a:extLst>
          </p:cNvPr>
          <p:cNvSpPr>
            <a:spLocks noGrp="1" noChangeArrowheads="1"/>
          </p:cNvSpPr>
          <p:nvPr>
            <p:ph type="body" sz="quarter" idx="15"/>
          </p:nvPr>
        </p:nvSpPr>
        <p:spPr bwMode="auto">
          <a:xfrm>
            <a:off x="3431704" y="263437"/>
            <a:ext cx="5466904" cy="309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r>
              <a:rPr altLang="en-US" dirty="0">
                <a:solidFill>
                  <a:srgbClr val="000000"/>
                </a:solidFill>
              </a:rPr>
              <a:t>The Solution Proposed by your Team</a:t>
            </a:r>
          </a:p>
        </p:txBody>
      </p:sp>
      <p:grpSp>
        <p:nvGrpSpPr>
          <p:cNvPr id="45059" name="Group 7">
            <a:extLst>
              <a:ext uri="{FF2B5EF4-FFF2-40B4-BE49-F238E27FC236}">
                <a16:creationId xmlns:a16="http://schemas.microsoft.com/office/drawing/2014/main" id="{A1AB5CB7-7750-AF9C-BB3B-0C6C5AAD4E19}"/>
              </a:ext>
            </a:extLst>
          </p:cNvPr>
          <p:cNvGrpSpPr>
            <a:grpSpLocks/>
          </p:cNvGrpSpPr>
          <p:nvPr/>
        </p:nvGrpSpPr>
        <p:grpSpPr bwMode="auto">
          <a:xfrm>
            <a:off x="419100" y="762000"/>
            <a:ext cx="11133138" cy="5019675"/>
            <a:chOff x="322411" y="1294510"/>
            <a:chExt cx="8917049" cy="4632678"/>
          </a:xfrm>
        </p:grpSpPr>
        <p:sp>
          <p:nvSpPr>
            <p:cNvPr id="4" name="TextBox 3">
              <a:extLst>
                <a:ext uri="{FF2B5EF4-FFF2-40B4-BE49-F238E27FC236}">
                  <a16:creationId xmlns:a16="http://schemas.microsoft.com/office/drawing/2014/main" id="{3927589F-A1F6-CFBE-198C-3B1A35AA4135}"/>
                </a:ext>
              </a:extLst>
            </p:cNvPr>
            <p:cNvSpPr txBox="1"/>
            <p:nvPr/>
          </p:nvSpPr>
          <p:spPr>
            <a:xfrm>
              <a:off x="322411" y="1294510"/>
              <a:ext cx="4263349"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tIns="91440" bIns="91440"/>
            <a:lstStyle>
              <a:defPPr>
                <a:defRPr lang="en-US"/>
              </a:defPPr>
              <a:lvl1pPr marL="0" algn="l" defTabSz="914400" rtl="0" eaLnBrk="1" latinLnBrk="0" hangingPunct="1">
                <a:defRPr sz="1600" b="1" kern="1200">
                  <a:solidFill>
                    <a:srgbClr val="00B0F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a:solidFill>
                  <a:schemeClr val="bg1">
                    <a:lumMod val="50000"/>
                  </a:schemeClr>
                </a:solidFill>
              </a:endParaRPr>
            </a:p>
          </p:txBody>
        </p:sp>
        <p:sp>
          <p:nvSpPr>
            <p:cNvPr id="45061" name="TextBox 4">
              <a:extLst>
                <a:ext uri="{FF2B5EF4-FFF2-40B4-BE49-F238E27FC236}">
                  <a16:creationId xmlns:a16="http://schemas.microsoft.com/office/drawing/2014/main" id="{EF31FACA-1A74-A5F6-4238-4F40BB3A7D37}"/>
                </a:ext>
              </a:extLst>
            </p:cNvPr>
            <p:cNvSpPr txBox="1">
              <a:spLocks noChangeArrowheads="1"/>
            </p:cNvSpPr>
            <p:nvPr/>
          </p:nvSpPr>
          <p:spPr bwMode="auto">
            <a:xfrm>
              <a:off x="588531" y="1395521"/>
              <a:ext cx="3873462" cy="68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r>
                <a:rPr lang="en-US" altLang="en-US" sz="1600" dirty="0">
                  <a:solidFill>
                    <a:srgbClr val="808080"/>
                  </a:solidFill>
                  <a:latin typeface="Manrope"/>
                  <a:cs typeface="Helvetica Neue" charset="0"/>
                </a:rPr>
                <a:t>            </a:t>
              </a:r>
              <a:r>
                <a:rPr lang="en-US" altLang="en-US" sz="1600" b="1" dirty="0">
                  <a:latin typeface="Manrope"/>
                  <a:cs typeface="Helvetica Neue" charset="0"/>
                </a:rPr>
                <a:t>Solution Highlights</a:t>
              </a:r>
            </a:p>
            <a:p>
              <a:endParaRPr lang="en-US" altLang="en-US" sz="1600" dirty="0">
                <a:solidFill>
                  <a:srgbClr val="808080"/>
                </a:solidFill>
                <a:latin typeface="Manrope"/>
                <a:cs typeface="Helvetica Neue" charset="0"/>
              </a:endParaRPr>
            </a:p>
            <a:p>
              <a:endParaRPr lang="en-US" altLang="en-US" sz="1600" dirty="0">
                <a:solidFill>
                  <a:srgbClr val="808080"/>
                </a:solidFill>
                <a:latin typeface="Manrope"/>
                <a:cs typeface="Helvetica Neue" charset="0"/>
              </a:endParaRPr>
            </a:p>
          </p:txBody>
        </p:sp>
        <p:sp>
          <p:nvSpPr>
            <p:cNvPr id="6" name="TextBox 5">
              <a:extLst>
                <a:ext uri="{FF2B5EF4-FFF2-40B4-BE49-F238E27FC236}">
                  <a16:creationId xmlns:a16="http://schemas.microsoft.com/office/drawing/2014/main" id="{26DE322A-0C3B-AC50-21BA-740E4F281C0C}"/>
                </a:ext>
              </a:extLst>
            </p:cNvPr>
            <p:cNvSpPr txBox="1"/>
            <p:nvPr/>
          </p:nvSpPr>
          <p:spPr>
            <a:xfrm>
              <a:off x="4976111" y="1294510"/>
              <a:ext cx="4263349" cy="4632678"/>
            </a:xfrm>
            <a:prstGeom prst="roundRect">
              <a:avLst>
                <a:gd name="adj" fmla="val 0"/>
              </a:avLst>
            </a:prstGeom>
            <a:solidFill>
              <a:schemeClr val="bg1"/>
            </a:solidFill>
            <a:ln>
              <a:gradFill>
                <a:gsLst>
                  <a:gs pos="0">
                    <a:schemeClr val="bg1">
                      <a:lumMod val="85000"/>
                    </a:schemeClr>
                  </a:gs>
                  <a:gs pos="100000">
                    <a:schemeClr val="bg1"/>
                  </a:gs>
                </a:gsLst>
                <a:lin ang="5400000" scaled="1"/>
              </a:gradFill>
            </a:ln>
          </p:spPr>
          <p:txBody>
            <a:bodyPr tIns="91440" bIns="91440"/>
            <a:lstStyle>
              <a:defPPr>
                <a:defRPr lang="en-US"/>
              </a:defPPr>
              <a:lvl1pPr marL="0" algn="l" defTabSz="914400" rtl="0" eaLnBrk="1" latinLnBrk="0" hangingPunct="1">
                <a:defRPr sz="1600" b="1" kern="1200">
                  <a:solidFill>
                    <a:srgbClr val="00B0F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endParaRPr lang="en-US">
                <a:solidFill>
                  <a:schemeClr val="bg1">
                    <a:lumMod val="50000"/>
                  </a:schemeClr>
                </a:solidFill>
              </a:endParaRPr>
            </a:p>
          </p:txBody>
        </p:sp>
        <p:sp>
          <p:nvSpPr>
            <p:cNvPr id="7" name="TextBox 6">
              <a:extLst>
                <a:ext uri="{FF2B5EF4-FFF2-40B4-BE49-F238E27FC236}">
                  <a16:creationId xmlns:a16="http://schemas.microsoft.com/office/drawing/2014/main" id="{77E20AD7-C9A2-C6C0-ACA3-39BD89D96274}"/>
                </a:ext>
              </a:extLst>
            </p:cNvPr>
            <p:cNvSpPr txBox="1"/>
            <p:nvPr/>
          </p:nvSpPr>
          <p:spPr>
            <a:xfrm>
              <a:off x="5281272" y="1364835"/>
              <a:ext cx="3567837" cy="454184"/>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600" b="1" kern="1200">
                  <a:solidFill>
                    <a:schemeClr val="tx1"/>
                  </a:solidFill>
                  <a:latin typeface="TT Norms" panose="02000503030000020003" pitchFamily="50" charset="0"/>
                  <a:ea typeface="+mn-ea"/>
                  <a:cs typeface="MV Boli" panose="0200050003020009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r>
                <a:rPr lang="en-US" dirty="0">
                  <a:ln w="9525" cap="flat" cmpd="sng" algn="ctr">
                    <a:noFill/>
                    <a:prstDash val="solid"/>
                    <a:round/>
                    <a:headEnd type="none" w="med" len="med"/>
                    <a:tailEnd type="none" w="med" len="med"/>
                  </a:ln>
                  <a:solidFill>
                    <a:srgbClr val="000000"/>
                  </a:solidFill>
                  <a:latin typeface="+mn-lt"/>
                </a:rPr>
                <a:t>           Key Features / Approach</a:t>
              </a:r>
            </a:p>
            <a:p>
              <a:pPr marL="285750" indent="-285750" fontAlgn="auto">
                <a:buFont typeface="Arial" panose="020B0604020202020204" pitchFamily="34" charset="0"/>
                <a:buChar char="•"/>
              </a:pPr>
              <a:endParaRPr lang="en-US" dirty="0">
                <a:latin typeface="+mn-lt"/>
              </a:endParaRPr>
            </a:p>
          </p:txBody>
        </p:sp>
      </p:grpSp>
      <p:sp>
        <p:nvSpPr>
          <p:cNvPr id="45064" name="TextBox 2">
            <a:extLst>
              <a:ext uri="{FF2B5EF4-FFF2-40B4-BE49-F238E27FC236}">
                <a16:creationId xmlns:a16="http://schemas.microsoft.com/office/drawing/2014/main" id="{2E46302A-63E8-625E-894B-0B04FF80B455}"/>
              </a:ext>
            </a:extLst>
          </p:cNvPr>
          <p:cNvSpPr txBox="1">
            <a:spLocks noChangeArrowheads="1"/>
          </p:cNvSpPr>
          <p:nvPr/>
        </p:nvSpPr>
        <p:spPr bwMode="auto">
          <a:xfrm>
            <a:off x="1935163" y="24987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a:defRPr>
                <a:solidFill>
                  <a:srgbClr val="000000"/>
                </a:solidFill>
                <a:latin typeface="Manrope Light" charset="0"/>
                <a:cs typeface="Manrope Light" charset="0"/>
              </a:defRPr>
            </a:lvl1pPr>
            <a:lvl2pPr>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endParaRPr lang="en-IN" altLang="en-US" sz="1400">
              <a:latin typeface="Manrope"/>
              <a:cs typeface="Helvetica Neue" charset="0"/>
            </a:endParaRPr>
          </a:p>
        </p:txBody>
      </p:sp>
      <p:sp>
        <p:nvSpPr>
          <p:cNvPr id="9" name="TextBox 8">
            <a:extLst>
              <a:ext uri="{FF2B5EF4-FFF2-40B4-BE49-F238E27FC236}">
                <a16:creationId xmlns:a16="http://schemas.microsoft.com/office/drawing/2014/main" id="{A3181E92-16A3-A123-1FCD-00E8BA39AB7E}"/>
              </a:ext>
            </a:extLst>
          </p:cNvPr>
          <p:cNvSpPr txBox="1"/>
          <p:nvPr/>
        </p:nvSpPr>
        <p:spPr>
          <a:xfrm>
            <a:off x="750888" y="1295400"/>
            <a:ext cx="4735512" cy="3785652"/>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i="0" dirty="0">
                <a:solidFill>
                  <a:srgbClr val="0070C0"/>
                </a:solidFill>
                <a:effectLst/>
                <a:latin typeface="var(--font-fk-grotesk)"/>
              </a:rPr>
              <a:t>Comprehensive Assessment Types</a:t>
            </a:r>
          </a:p>
          <a:p>
            <a:pPr algn="l">
              <a:buFont typeface="Arial" panose="020B0604020202020204" pitchFamily="34" charset="0"/>
              <a:buChar char="•"/>
            </a:pPr>
            <a:r>
              <a:rPr lang="en-US" sz="1400" b="0" i="0" dirty="0">
                <a:effectLst/>
                <a:latin typeface="__fkGroteskNeue_598ab8"/>
              </a:rPr>
              <a:t>Cognitive, technical, behavioral, and communication skills assessments</a:t>
            </a:r>
          </a:p>
          <a:p>
            <a:pPr algn="l">
              <a:buFont typeface="Arial" panose="020B0604020202020204" pitchFamily="34" charset="0"/>
              <a:buChar char="•"/>
            </a:pPr>
            <a:r>
              <a:rPr lang="en-US" sz="1400" b="0" i="0" dirty="0">
                <a:effectLst/>
                <a:latin typeface="__fkGroteskNeue_598ab8"/>
              </a:rPr>
              <a:t>Holistic evaluations tailored to specific roles and competencies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Automation and Efficiency</a:t>
            </a:r>
          </a:p>
          <a:p>
            <a:pPr algn="l">
              <a:buFont typeface="Arial" panose="020B0604020202020204" pitchFamily="34" charset="0"/>
              <a:buChar char="•"/>
            </a:pPr>
            <a:r>
              <a:rPr lang="en-US" sz="1400" b="0" i="0" dirty="0">
                <a:effectLst/>
                <a:latin typeface="__fkGroteskNeue_598ab8"/>
              </a:rPr>
              <a:t>Streamlined test administration and real-time reporting</a:t>
            </a:r>
          </a:p>
          <a:p>
            <a:pPr algn="l">
              <a:buFont typeface="Arial" panose="020B0604020202020204" pitchFamily="34" charset="0"/>
              <a:buChar char="•"/>
            </a:pPr>
            <a:r>
              <a:rPr lang="en-US" sz="1400" b="0" i="0" dirty="0">
                <a:effectLst/>
                <a:latin typeface="__fkGroteskNeue_598ab8"/>
              </a:rPr>
              <a:t>Reduced time and resources required for candidate evaluation</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Enhanced Candidate Experience</a:t>
            </a:r>
          </a:p>
          <a:p>
            <a:pPr algn="l">
              <a:buFont typeface="Arial" panose="020B0604020202020204" pitchFamily="34" charset="0"/>
              <a:buChar char="•"/>
            </a:pPr>
            <a:r>
              <a:rPr lang="en-US" sz="1400" b="0" i="0" dirty="0">
                <a:effectLst/>
                <a:latin typeface="__fkGroteskNeue_598ab8"/>
              </a:rPr>
              <a:t>Intuitive navigation and mobile accessibility</a:t>
            </a:r>
          </a:p>
          <a:p>
            <a:pPr algn="l">
              <a:buFont typeface="Arial" panose="020B0604020202020204" pitchFamily="34" charset="0"/>
              <a:buChar char="•"/>
            </a:pPr>
            <a:r>
              <a:rPr lang="en-US" sz="1400" b="0" i="0" dirty="0">
                <a:effectLst/>
                <a:latin typeface="__fkGroteskNeue_598ab8"/>
              </a:rPr>
              <a:t>Engaging interface for candidates from diverse backgrounds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Security and Integrity</a:t>
            </a:r>
          </a:p>
          <a:p>
            <a:pPr algn="l">
              <a:buFont typeface="Arial" panose="020B0604020202020204" pitchFamily="34" charset="0"/>
              <a:buChar char="•"/>
            </a:pPr>
            <a:r>
              <a:rPr lang="en-US" sz="1400" b="0" i="0" dirty="0">
                <a:effectLst/>
                <a:latin typeface="__fkGroteskNeue_598ab8"/>
              </a:rPr>
              <a:t>Proctoring options to prevent malpractices</a:t>
            </a:r>
          </a:p>
          <a:p>
            <a:pPr algn="l">
              <a:buFont typeface="Arial" panose="020B0604020202020204" pitchFamily="34" charset="0"/>
              <a:buChar char="•"/>
            </a:pPr>
            <a:r>
              <a:rPr lang="en-US" sz="1400" b="0" i="0" dirty="0">
                <a:effectLst/>
                <a:latin typeface="__fkGroteskNeue_598ab8"/>
              </a:rPr>
              <a:t>Stringent data security measures and compliance with privacy regulations</a:t>
            </a:r>
          </a:p>
        </p:txBody>
      </p:sp>
      <p:sp>
        <p:nvSpPr>
          <p:cNvPr id="10" name="TextBox 9">
            <a:extLst>
              <a:ext uri="{FF2B5EF4-FFF2-40B4-BE49-F238E27FC236}">
                <a16:creationId xmlns:a16="http://schemas.microsoft.com/office/drawing/2014/main" id="{77EEFCDF-FF91-A230-B4DD-F96D7BC90FE8}"/>
              </a:ext>
            </a:extLst>
          </p:cNvPr>
          <p:cNvSpPr txBox="1"/>
          <p:nvPr/>
        </p:nvSpPr>
        <p:spPr>
          <a:xfrm>
            <a:off x="6456040" y="1295400"/>
            <a:ext cx="4905248" cy="3570208"/>
          </a:xfrm>
          <a:prstGeom prst="rect">
            <a:avLst/>
          </a:prstGeom>
          <a:noFill/>
          <a:ln w="9525" cap="flat" cmpd="sng" algn="ctr">
            <a:noFill/>
            <a:prstDash val="solid"/>
            <a:round/>
            <a:headEnd type="none" w="med" len="med"/>
            <a:tailEnd type="none" w="med" len="me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1" i="0" dirty="0">
                <a:solidFill>
                  <a:srgbClr val="0070C0"/>
                </a:solidFill>
                <a:effectLst/>
                <a:latin typeface="var(--font-fk-grotesk)"/>
              </a:rPr>
              <a:t>Scalability</a:t>
            </a:r>
          </a:p>
          <a:p>
            <a:pPr algn="l">
              <a:buFont typeface="Arial" panose="020B0604020202020204" pitchFamily="34" charset="0"/>
              <a:buChar char="•"/>
            </a:pPr>
            <a:r>
              <a:rPr lang="en-US" sz="1400" b="0" i="0" dirty="0">
                <a:effectLst/>
                <a:latin typeface="__fkGroteskNeue_598ab8"/>
              </a:rPr>
              <a:t>Handles high volumes of candidates simultaneously</a:t>
            </a:r>
          </a:p>
          <a:p>
            <a:pPr algn="l">
              <a:buFont typeface="Arial" panose="020B0604020202020204" pitchFamily="34" charset="0"/>
              <a:buChar char="•"/>
            </a:pPr>
            <a:r>
              <a:rPr lang="en-US" sz="1400" b="0" i="0" dirty="0">
                <a:effectLst/>
                <a:latin typeface="__fkGroteskNeue_598ab8"/>
              </a:rPr>
              <a:t>Ensures smooth operations during peak assessment periods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Customization and Flexibility</a:t>
            </a:r>
          </a:p>
          <a:p>
            <a:pPr algn="l">
              <a:buFont typeface="Arial" panose="020B0604020202020204" pitchFamily="34" charset="0"/>
              <a:buChar char="•"/>
            </a:pPr>
            <a:r>
              <a:rPr lang="en-US" sz="1400" b="0" i="0" dirty="0">
                <a:effectLst/>
                <a:latin typeface="__fkGroteskNeue_598ab8"/>
              </a:rPr>
              <a:t>Custom assessment suites aligned with job requirements</a:t>
            </a:r>
          </a:p>
          <a:p>
            <a:pPr algn="l">
              <a:buFont typeface="Arial" panose="020B0604020202020204" pitchFamily="34" charset="0"/>
              <a:buChar char="•"/>
            </a:pPr>
            <a:r>
              <a:rPr lang="en-US" sz="1400" b="0" i="0" dirty="0">
                <a:effectLst/>
                <a:latin typeface="__fkGroteskNeue_598ab8"/>
              </a:rPr>
              <a:t>Adaptive testing for personalized assessment experiences</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Integration Capabilities</a:t>
            </a:r>
          </a:p>
          <a:p>
            <a:pPr algn="l">
              <a:buFont typeface="Arial" panose="020B0604020202020204" pitchFamily="34" charset="0"/>
              <a:buChar char="•"/>
            </a:pPr>
            <a:r>
              <a:rPr lang="en-US" sz="1400" b="0" i="0" dirty="0">
                <a:effectLst/>
                <a:latin typeface="__fkGroteskNeue_598ab8"/>
              </a:rPr>
              <a:t>Seamless integration with HR and educational systems</a:t>
            </a:r>
          </a:p>
          <a:p>
            <a:pPr algn="l">
              <a:buFont typeface="Arial" panose="020B0604020202020204" pitchFamily="34" charset="0"/>
              <a:buChar char="•"/>
            </a:pPr>
            <a:r>
              <a:rPr lang="en-US" sz="1400" b="0" i="0" dirty="0">
                <a:effectLst/>
                <a:latin typeface="__fkGroteskNeue_598ab8"/>
              </a:rPr>
              <a:t>Streamlined workflows and enhanced efficiency</a:t>
            </a:r>
          </a:p>
          <a:p>
            <a:pPr algn="l">
              <a:buFont typeface="Arial" panose="020B0604020202020204" pitchFamily="34" charset="0"/>
              <a:buChar char="•"/>
            </a:pPr>
            <a:endParaRPr lang="en-US" sz="1400" b="0" i="0" dirty="0">
              <a:effectLst/>
              <a:latin typeface="__fkGroteskNeue_598ab8"/>
            </a:endParaRPr>
          </a:p>
          <a:p>
            <a:pPr algn="l"/>
            <a:r>
              <a:rPr lang="en-US" sz="1600" b="1" i="0" dirty="0">
                <a:solidFill>
                  <a:srgbClr val="0070C0"/>
                </a:solidFill>
                <a:effectLst/>
                <a:latin typeface="var(--font-fk-grotesk)"/>
              </a:rPr>
              <a:t>Continuous Improvement</a:t>
            </a:r>
          </a:p>
          <a:p>
            <a:pPr algn="l">
              <a:buFont typeface="Arial" panose="020B0604020202020204" pitchFamily="34" charset="0"/>
              <a:buChar char="•"/>
            </a:pPr>
            <a:r>
              <a:rPr lang="en-US" sz="1400" b="0" i="0" dirty="0">
                <a:effectLst/>
                <a:latin typeface="__fkGroteskNeue_598ab8"/>
              </a:rPr>
              <a:t>Feedback mechanisms for ongoing refinement</a:t>
            </a:r>
          </a:p>
          <a:p>
            <a:pPr algn="l">
              <a:buFont typeface="Arial" panose="020B0604020202020204" pitchFamily="34" charset="0"/>
              <a:buChar char="•"/>
            </a:pPr>
            <a:r>
              <a:rPr lang="en-US" sz="1400" b="0" i="0" dirty="0">
                <a:effectLst/>
                <a:latin typeface="__fkGroteskNeue_598ab8"/>
              </a:rPr>
              <a:t>Commitment to evolving with industry needs and technological advancements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1">
            <a:extLst>
              <a:ext uri="{FF2B5EF4-FFF2-40B4-BE49-F238E27FC236}">
                <a16:creationId xmlns:a16="http://schemas.microsoft.com/office/drawing/2014/main" id="{41A461B0-B333-86D2-092E-1D083DCF23C0}"/>
              </a:ext>
            </a:extLst>
          </p:cNvPr>
          <p:cNvSpPr>
            <a:spLocks noGrp="1" noChangeArrowheads="1"/>
          </p:cNvSpPr>
          <p:nvPr>
            <p:ph type="body" sz="quarter" idx="15"/>
          </p:nvPr>
        </p:nvSpPr>
        <p:spPr bwMode="auto">
          <a:xfrm flipH="1">
            <a:off x="1720850" y="204788"/>
            <a:ext cx="8172450" cy="128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a:solidFill>
                  <a:srgbClr val="000000"/>
                </a:solidFill>
              </a:rPr>
              <a:t>Technologies Used</a:t>
            </a:r>
          </a:p>
        </p:txBody>
      </p:sp>
      <p:sp>
        <p:nvSpPr>
          <p:cNvPr id="3" name="TextBox 2">
            <a:extLst>
              <a:ext uri="{FF2B5EF4-FFF2-40B4-BE49-F238E27FC236}">
                <a16:creationId xmlns:a16="http://schemas.microsoft.com/office/drawing/2014/main" id="{2985CABF-D144-9197-3ED0-44B34F350DB1}"/>
              </a:ext>
            </a:extLst>
          </p:cNvPr>
          <p:cNvSpPr txBox="1"/>
          <p:nvPr/>
        </p:nvSpPr>
        <p:spPr>
          <a:xfrm>
            <a:off x="5849738" y="906463"/>
            <a:ext cx="5430838" cy="5609228"/>
          </a:xfrm>
          <a:prstGeom prst="rect">
            <a:avLst/>
          </a:prstGeom>
          <a:noFill/>
          <a:ln w="9525" cap="flat" cmpd="sng" algn="ctr">
            <a:noFill/>
            <a:prstDash val="solid"/>
            <a:round/>
            <a:headEnd type="none" w="med" len="med"/>
            <a:tailEnd type="none" w="med" len="med"/>
          </a:ln>
        </p:spPr>
        <p:txBody>
          <a:bodyPr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startAt="4"/>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File Storage &amp; Management</a:t>
            </a:r>
          </a:p>
          <a:p>
            <a:pPr marL="342900" indent="-342900">
              <a:buAutoNum type="arabicPeriod" startAt="4"/>
            </a:pPr>
            <a:endParaRPr lang="en-IN" altLang="en-US" sz="1350" b="1" u="sng" dirty="0">
              <a:latin typeface="Arial" panose="020B0604020202020204" pitchFamily="34" charset="0"/>
              <a:cs typeface="Arial" panose="020B0604020202020204" pitchFamily="34" charset="0"/>
            </a:endParaRPr>
          </a:p>
          <a:p>
            <a:pPr lvl="1"/>
            <a:r>
              <a:rPr lang="en-US" altLang="en-US" sz="1350" b="1" dirty="0">
                <a:latin typeface="Arial" panose="020B0604020202020204" pitchFamily="34" charset="0"/>
                <a:cs typeface="Arial" panose="020B0604020202020204" pitchFamily="34" charset="0"/>
              </a:rPr>
              <a:t>Cloud Storage</a:t>
            </a:r>
            <a:r>
              <a:rPr lang="en-US" altLang="en-US" sz="1350" dirty="0">
                <a:latin typeface="Arial" panose="020B0604020202020204" pitchFamily="34" charset="0"/>
                <a:cs typeface="Arial" panose="020B0604020202020204" pitchFamily="34" charset="0"/>
              </a:rPr>
              <a:t>: AWS S3</a:t>
            </a:r>
          </a:p>
          <a:p>
            <a:pPr lvl="1"/>
            <a:r>
              <a:rPr lang="en-US" altLang="en-US" sz="1350" b="1" dirty="0">
                <a:latin typeface="Arial" panose="020B0604020202020204" pitchFamily="34" charset="0"/>
                <a:cs typeface="Arial" panose="020B0604020202020204" pitchFamily="34" charset="0"/>
              </a:rPr>
              <a:t>File Upload Handling</a:t>
            </a:r>
            <a:r>
              <a:rPr lang="en-US" altLang="en-US" sz="1350" dirty="0">
                <a:latin typeface="Arial" panose="020B0604020202020204" pitchFamily="34" charset="0"/>
                <a:cs typeface="Arial" panose="020B0604020202020204" pitchFamily="34" charset="0"/>
              </a:rPr>
              <a:t>: Spring Boot Multipart, Django File Upload</a:t>
            </a:r>
          </a:p>
          <a:p>
            <a:r>
              <a:rPr lang="en-US" altLang="en-US" sz="1350" b="1" dirty="0">
                <a:latin typeface="Arial" panose="020B0604020202020204" pitchFamily="34" charset="0"/>
                <a:cs typeface="Arial" panose="020B0604020202020204" pitchFamily="34" charset="0"/>
              </a:rPr>
              <a:t>  </a:t>
            </a:r>
          </a:p>
          <a:p>
            <a:pPr marL="342900" indent="-342900">
              <a:buAutoNum type="arabicPeriod" startAt="5"/>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Proctoring &amp; Real-time Data Processing</a:t>
            </a:r>
          </a:p>
          <a:p>
            <a:pPr marL="342900" indent="-342900">
              <a:buAutoNum type="arabicPeriod" startAt="5"/>
            </a:pPr>
            <a:endParaRPr lang="en-IN" altLang="en-US" sz="1350" b="1" u="sng" dirty="0">
              <a:solidFill>
                <a:schemeClr val="tx2">
                  <a:lumMod val="50000"/>
                  <a:lumOff val="50000"/>
                </a:schemeClr>
              </a:solidFill>
              <a:latin typeface="Arial" panose="020B0604020202020204" pitchFamily="34" charset="0"/>
              <a:cs typeface="Arial" panose="020B0604020202020204" pitchFamily="34" charset="0"/>
            </a:endParaRPr>
          </a:p>
          <a:p>
            <a:pPr lvl="1"/>
            <a:r>
              <a:rPr lang="en-US" altLang="en-US" sz="1350" b="1" dirty="0">
                <a:latin typeface="Arial" panose="020B0604020202020204" pitchFamily="34" charset="0"/>
                <a:cs typeface="Arial" panose="020B0604020202020204" pitchFamily="34" charset="0"/>
              </a:rPr>
              <a:t>Libraries</a:t>
            </a:r>
            <a:r>
              <a:rPr lang="en-US" altLang="en-US" sz="1350" dirty="0">
                <a:latin typeface="Arial" panose="020B0604020202020204" pitchFamily="34" charset="0"/>
                <a:cs typeface="Arial" panose="020B0604020202020204" pitchFamily="34" charset="0"/>
              </a:rPr>
              <a:t>: OpenCV</a:t>
            </a:r>
          </a:p>
          <a:p>
            <a:pPr lvl="1"/>
            <a:r>
              <a:rPr lang="en-US" altLang="en-US" sz="1350" b="1" dirty="0">
                <a:latin typeface="Arial" panose="020B0604020202020204" pitchFamily="34" charset="0"/>
                <a:cs typeface="Arial" panose="020B0604020202020204" pitchFamily="34" charset="0"/>
              </a:rPr>
              <a:t>Audio Processing</a:t>
            </a:r>
            <a:r>
              <a:rPr lang="en-US" altLang="en-US" sz="1350" dirty="0">
                <a:latin typeface="Arial" panose="020B0604020202020204" pitchFamily="34" charset="0"/>
                <a:cs typeface="Arial" panose="020B0604020202020204" pitchFamily="34" charset="0"/>
              </a:rPr>
              <a:t>: </a:t>
            </a:r>
            <a:r>
              <a:rPr lang="en-IN" altLang="en-US" sz="1350" dirty="0" err="1">
                <a:latin typeface="Arial" panose="020B0604020202020204" pitchFamily="34" charset="0"/>
                <a:cs typeface="Arial" panose="020B0604020202020204" pitchFamily="34" charset="0"/>
              </a:rPr>
              <a:t>Librosa</a:t>
            </a:r>
            <a:endParaRPr lang="en-IN" altLang="en-US" sz="1350" dirty="0">
              <a:latin typeface="Arial" panose="020B0604020202020204" pitchFamily="34" charset="0"/>
              <a:cs typeface="Arial" panose="020B0604020202020204" pitchFamily="34" charset="0"/>
            </a:endParaRPr>
          </a:p>
          <a:p>
            <a:pPr lvl="1"/>
            <a:r>
              <a:rPr lang="en-IN" altLang="en-US" sz="1350" b="1" dirty="0">
                <a:latin typeface="Arial" panose="020B0604020202020204" pitchFamily="34" charset="0"/>
                <a:cs typeface="Arial" panose="020B0604020202020204" pitchFamily="34" charset="0"/>
              </a:rPr>
              <a:t>Real-time Processing &amp; Live Video Streaming</a:t>
            </a:r>
            <a:r>
              <a:rPr lang="en-IN" altLang="en-US" sz="1350" dirty="0">
                <a:latin typeface="Arial" panose="020B0604020202020204" pitchFamily="34" charset="0"/>
                <a:cs typeface="Arial" panose="020B0604020202020204" pitchFamily="34" charset="0"/>
              </a:rPr>
              <a:t>: WebRTC</a:t>
            </a:r>
          </a:p>
          <a:p>
            <a:pPr lvl="1"/>
            <a:r>
              <a:rPr lang="en-IN" altLang="en-US" sz="1350" b="1" dirty="0">
                <a:latin typeface="Arial" panose="020B0604020202020204" pitchFamily="34" charset="0"/>
                <a:cs typeface="Arial" panose="020B0604020202020204" pitchFamily="34" charset="0"/>
              </a:rPr>
              <a:t>Tools</a:t>
            </a:r>
            <a:r>
              <a:rPr lang="en-IN" altLang="en-US" sz="1350" dirty="0">
                <a:latin typeface="Arial" panose="020B0604020202020204" pitchFamily="34" charset="0"/>
                <a:cs typeface="Arial" panose="020B0604020202020204" pitchFamily="34" charset="0"/>
              </a:rPr>
              <a:t>: </a:t>
            </a:r>
            <a:r>
              <a:rPr lang="en-IN" altLang="en-US" sz="1350" dirty="0" err="1">
                <a:latin typeface="Arial" panose="020B0604020202020204" pitchFamily="34" charset="0"/>
                <a:cs typeface="Arial" panose="020B0604020202020204" pitchFamily="34" charset="0"/>
              </a:rPr>
              <a:t>Ffmpeg</a:t>
            </a:r>
            <a:endParaRPr lang="en-IN" altLang="en-US" sz="1350" dirty="0">
              <a:latin typeface="Arial" panose="020B0604020202020204" pitchFamily="34" charset="0"/>
              <a:cs typeface="Arial" panose="020B0604020202020204" pitchFamily="34" charset="0"/>
            </a:endParaRPr>
          </a:p>
          <a:p>
            <a:pPr lvl="1" fontAlgn="auto"/>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marL="342900" indent="-342900" fontAlgn="auto">
              <a:buAutoNum type="arabicPeriod" startAt="6"/>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Deployment</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Containerization &amp; Orchestration</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Docker, </a:t>
            </a:r>
            <a:r>
              <a:rPr lang="en-US" sz="1350" dirty="0" err="1">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Kubernate</a:t>
            </a:r>
            <a:endParaRPr lang="en-US" sz="1350" dirty="0">
              <a:latin typeface="Arial" panose="020B0604020202020204" pitchFamily="34" charset="0"/>
              <a:cs typeface="Arial" panose="020B0604020202020204" pitchFamily="34" charset="0"/>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CI/CD </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Jenkins, GitHub Actions</a:t>
            </a: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Hosting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AWS EC2</a:t>
            </a:r>
          </a:p>
          <a:p>
            <a:pPr lvl="1" fontAlgn="auto"/>
            <a:r>
              <a:rPr lang="en-IN"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t>
            </a:r>
          </a:p>
          <a:p>
            <a:pPr marL="342900" indent="-342900" fontAlgn="auto">
              <a:buAutoNum type="arabicPeriod" startAt="7"/>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Security</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Encryption</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TTL/SSL, AES</a:t>
            </a: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Vulnerability Scanning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OWASP ZAP, </a:t>
            </a:r>
            <a:r>
              <a:rPr lang="en-US" sz="1350" dirty="0" err="1">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Synk</a:t>
            </a:r>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endPar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marL="342900" indent="-342900" fontAlgn="auto">
              <a:buAutoNum type="arabicPeriod" startAt="8"/>
            </a:pPr>
            <a:r>
              <a:rPr lang="en-IN" sz="1350" b="1" u="sng" dirty="0">
                <a:ln w="9525" cap="flat" cmpd="sng" algn="ctr">
                  <a:noFill/>
                  <a:prstDash val="solid"/>
                  <a:round/>
                  <a:headEnd type="none" w="med" len="med"/>
                  <a:tailEnd type="none" w="med" len="med"/>
                </a:ln>
                <a:solidFill>
                  <a:schemeClr val="tx2">
                    <a:lumMod val="50000"/>
                    <a:lumOff val="50000"/>
                  </a:schemeClr>
                </a:solidFill>
                <a:latin typeface="Arial" panose="020B0604020202020204" pitchFamily="34" charset="0"/>
                <a:cs typeface="Arial" panose="020B0604020202020204" pitchFamily="34" charset="0"/>
                <a:sym typeface="Wingdings"/>
              </a:rPr>
              <a:t>Data Storage &amp; Management</a:t>
            </a:r>
          </a:p>
          <a:p>
            <a:pPr fontAlgn="auto"/>
            <a:endParaRPr lang="en-IN" sz="1350" b="1" u="sng"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endParaRPr>
          </a:p>
          <a:p>
            <a:pPr lvl="1" fontAlgn="auto"/>
            <a:r>
              <a:rPr lang="en-US" sz="1350" b="1"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Data Warehousing</a:t>
            </a:r>
            <a:r>
              <a:rPr lang="en-US" sz="1350" dirty="0">
                <a:ln w="9525" cap="flat" cmpd="sng" algn="ctr">
                  <a:noFill/>
                  <a:prstDash val="solid"/>
                  <a:round/>
                  <a:headEnd type="none" w="med" len="med"/>
                  <a:tailEnd type="none" w="med" len="med"/>
                </a:ln>
                <a:solidFill>
                  <a:srgbClr val="000000"/>
                </a:solidFill>
                <a:latin typeface="Arial" panose="020B0604020202020204" pitchFamily="34" charset="0"/>
                <a:cs typeface="Arial" panose="020B0604020202020204" pitchFamily="34" charset="0"/>
                <a:sym typeface="Wingdings"/>
              </a:rPr>
              <a:t>: Amazon Redshift</a:t>
            </a:r>
          </a:p>
        </p:txBody>
      </p:sp>
      <p:sp>
        <p:nvSpPr>
          <p:cNvPr id="46084" name="TextBox 6">
            <a:extLst>
              <a:ext uri="{FF2B5EF4-FFF2-40B4-BE49-F238E27FC236}">
                <a16:creationId xmlns:a16="http://schemas.microsoft.com/office/drawing/2014/main" id="{38B8610B-6514-D253-3137-59B47FE79384}"/>
              </a:ext>
            </a:extLst>
          </p:cNvPr>
          <p:cNvSpPr txBox="1">
            <a:spLocks noChangeArrowheads="1"/>
          </p:cNvSpPr>
          <p:nvPr/>
        </p:nvSpPr>
        <p:spPr bwMode="auto">
          <a:xfrm>
            <a:off x="636588" y="906463"/>
            <a:ext cx="5183187"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lIns="0" tIns="0" rIns="0" bIns="0">
            <a:spAutoFit/>
          </a:bodyPr>
          <a:lstStyle>
            <a:lvl1pPr marL="342900" indent="-342900">
              <a:defRPr>
                <a:solidFill>
                  <a:srgbClr val="000000"/>
                </a:solidFill>
                <a:latin typeface="Manrope Light" charset="0"/>
                <a:cs typeface="Manrope Light" charset="0"/>
              </a:defRPr>
            </a:lvl1pPr>
            <a:lvl2pPr marL="742950" indent="-285750">
              <a:defRPr>
                <a:solidFill>
                  <a:srgbClr val="000000"/>
                </a:solidFill>
                <a:latin typeface="Manrope Light" charset="0"/>
                <a:cs typeface="Manrope Light" charset="0"/>
              </a:defRPr>
            </a:lvl2pPr>
            <a:lvl3pPr>
              <a:defRPr>
                <a:solidFill>
                  <a:srgbClr val="000000"/>
                </a:solidFill>
                <a:latin typeface="Manrope Light" charset="0"/>
                <a:cs typeface="Manrope Light" charset="0"/>
              </a:defRPr>
            </a:lvl3pPr>
            <a:lvl4pPr>
              <a:defRPr>
                <a:solidFill>
                  <a:srgbClr val="000000"/>
                </a:solidFill>
                <a:latin typeface="Manrope Light" charset="0"/>
                <a:cs typeface="Manrope Light" charset="0"/>
              </a:defRPr>
            </a:lvl4pPr>
            <a:lvl5pPr>
              <a:defRPr>
                <a:solidFill>
                  <a:srgbClr val="000000"/>
                </a:solidFill>
                <a:latin typeface="Manrope Light" charset="0"/>
                <a:cs typeface="Manrope Light" charset="0"/>
              </a:defRPr>
            </a:lvl5pPr>
            <a:lvl6pPr fontAlgn="base">
              <a:spcBef>
                <a:spcPct val="0"/>
              </a:spcBef>
              <a:spcAft>
                <a:spcPct val="0"/>
              </a:spcAft>
              <a:defRPr>
                <a:solidFill>
                  <a:srgbClr val="000000"/>
                </a:solidFill>
                <a:latin typeface="Manrope Light" charset="0"/>
                <a:cs typeface="Manrope Light" charset="0"/>
              </a:defRPr>
            </a:lvl6pPr>
            <a:lvl7pPr fontAlgn="base">
              <a:spcBef>
                <a:spcPct val="0"/>
              </a:spcBef>
              <a:spcAft>
                <a:spcPct val="0"/>
              </a:spcAft>
              <a:defRPr>
                <a:solidFill>
                  <a:srgbClr val="000000"/>
                </a:solidFill>
                <a:latin typeface="Manrope Light" charset="0"/>
                <a:cs typeface="Manrope Light" charset="0"/>
              </a:defRPr>
            </a:lvl7pPr>
            <a:lvl8pPr fontAlgn="base">
              <a:spcBef>
                <a:spcPct val="0"/>
              </a:spcBef>
              <a:spcAft>
                <a:spcPct val="0"/>
              </a:spcAft>
              <a:defRPr>
                <a:solidFill>
                  <a:srgbClr val="000000"/>
                </a:solidFill>
                <a:latin typeface="Manrope Light" charset="0"/>
                <a:cs typeface="Manrope Light" charset="0"/>
              </a:defRPr>
            </a:lvl8pPr>
            <a:lvl9pPr fontAlgn="base">
              <a:spcBef>
                <a:spcPct val="0"/>
              </a:spcBef>
              <a:spcAft>
                <a:spcPct val="0"/>
              </a:spcAft>
              <a:defRPr>
                <a:solidFill>
                  <a:srgbClr val="000000"/>
                </a:solidFill>
                <a:latin typeface="Manrope Light" charset="0"/>
                <a:cs typeface="Manrope Light" charset="0"/>
              </a:defRPr>
            </a:lvl9pPr>
          </a:lstStyle>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Frontend Development</a:t>
            </a:r>
          </a:p>
          <a:p>
            <a:pPr marL="0" indent="0"/>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Frameworks/Libraries</a:t>
            </a:r>
            <a:r>
              <a:rPr lang="en-US" altLang="en-US" sz="1350" dirty="0">
                <a:latin typeface="Arial" panose="020B0604020202020204" pitchFamily="34" charset="0"/>
                <a:cs typeface="Arial" panose="020B0604020202020204" pitchFamily="34" charset="0"/>
              </a:rPr>
              <a:t>: React.js</a:t>
            </a:r>
          </a:p>
          <a:p>
            <a:pPr marL="457200" lvl="1" indent="0"/>
            <a:r>
              <a:rPr lang="en-US" altLang="en-US" sz="1350" b="1" dirty="0">
                <a:latin typeface="Arial" panose="020B0604020202020204" pitchFamily="34" charset="0"/>
                <a:cs typeface="Arial" panose="020B0604020202020204" pitchFamily="34" charset="0"/>
              </a:rPr>
              <a:t>Styling</a:t>
            </a:r>
            <a:r>
              <a:rPr lang="en-US" altLang="en-US" sz="1350" dirty="0">
                <a:latin typeface="Arial" panose="020B0604020202020204" pitchFamily="34" charset="0"/>
                <a:cs typeface="Arial" panose="020B0604020202020204" pitchFamily="34" charset="0"/>
              </a:rPr>
              <a:t>: Tailwind CSS</a:t>
            </a:r>
          </a:p>
          <a:p>
            <a:pPr marL="457200" lvl="1" indent="0"/>
            <a:r>
              <a:rPr lang="en-US" altLang="en-US" sz="1350" b="1" dirty="0">
                <a:latin typeface="Arial" panose="020B0604020202020204" pitchFamily="34" charset="0"/>
                <a:cs typeface="Arial" panose="020B0604020202020204" pitchFamily="34" charset="0"/>
              </a:rPr>
              <a:t>Languages</a:t>
            </a:r>
            <a:r>
              <a:rPr lang="en-US" altLang="en-US" sz="1350" dirty="0">
                <a:latin typeface="Arial" panose="020B0604020202020204" pitchFamily="34" charset="0"/>
                <a:cs typeface="Arial" panose="020B0604020202020204" pitchFamily="34" charset="0"/>
              </a:rPr>
              <a:t>: JavaScript, HTML5, CSS3</a:t>
            </a:r>
          </a:p>
          <a:p>
            <a:pPr marL="457200" lvl="1" indent="0"/>
            <a:r>
              <a:rPr lang="en-US" altLang="en-US" sz="1350" b="1" dirty="0">
                <a:latin typeface="Arial" panose="020B0604020202020204" pitchFamily="34" charset="0"/>
                <a:cs typeface="Arial" panose="020B0604020202020204" pitchFamily="34" charset="0"/>
              </a:rPr>
              <a:t>Timer Integration: </a:t>
            </a:r>
            <a:r>
              <a:rPr lang="en-US" altLang="en-US" sz="1350" dirty="0">
                <a:latin typeface="Arial" panose="020B0604020202020204" pitchFamily="34" charset="0"/>
                <a:cs typeface="Arial" panose="020B0604020202020204" pitchFamily="34" charset="0"/>
              </a:rPr>
              <a:t>JavaScript</a:t>
            </a:r>
          </a:p>
          <a:p>
            <a:pPr marL="457200" lvl="1" indent="0"/>
            <a:endParaRPr lang="en-US" altLang="en-US" sz="1350" b="1" dirty="0">
              <a:latin typeface="Arial" panose="020B0604020202020204" pitchFamily="34" charset="0"/>
              <a:cs typeface="Arial" panose="020B0604020202020204" pitchFamily="34" charset="0"/>
            </a:endParaRPr>
          </a:p>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Backend Development</a:t>
            </a:r>
          </a:p>
          <a:p>
            <a:pPr>
              <a:buFont typeface="Manrope Light" charset="0"/>
              <a:buAutoNum type="arabicPeriod"/>
            </a:pPr>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Frameworks</a:t>
            </a:r>
            <a:r>
              <a:rPr lang="en-US" altLang="en-US" sz="1350" dirty="0">
                <a:latin typeface="Arial" panose="020B0604020202020204" pitchFamily="34" charset="0"/>
                <a:cs typeface="Arial" panose="020B0604020202020204" pitchFamily="34" charset="0"/>
              </a:rPr>
              <a:t>: Spring Boot (Java) , Django (Python)</a:t>
            </a:r>
          </a:p>
          <a:p>
            <a:pPr marL="457200" lvl="1" indent="0"/>
            <a:r>
              <a:rPr lang="en-US" altLang="en-US" sz="1350" b="1" dirty="0">
                <a:latin typeface="Arial" panose="020B0604020202020204" pitchFamily="34" charset="0"/>
                <a:cs typeface="Arial" panose="020B0604020202020204" pitchFamily="34" charset="0"/>
              </a:rPr>
              <a:t>Languages</a:t>
            </a:r>
            <a:r>
              <a:rPr lang="en-US" altLang="en-US" sz="1350" dirty="0">
                <a:latin typeface="Arial" panose="020B0604020202020204" pitchFamily="34" charset="0"/>
                <a:cs typeface="Arial" panose="020B0604020202020204" pitchFamily="34" charset="0"/>
              </a:rPr>
              <a:t>: Java, Python</a:t>
            </a:r>
          </a:p>
          <a:p>
            <a:pPr marL="457200" lvl="1" indent="0"/>
            <a:r>
              <a:rPr lang="en-US" altLang="en-US" sz="1350" b="1" dirty="0">
                <a:latin typeface="Arial" panose="020B0604020202020204" pitchFamily="34" charset="0"/>
                <a:cs typeface="Arial" panose="020B0604020202020204" pitchFamily="34" charset="0"/>
              </a:rPr>
              <a:t>ORMs</a:t>
            </a:r>
            <a:r>
              <a:rPr lang="en-US" altLang="en-US" sz="1350" dirty="0">
                <a:latin typeface="Arial" panose="020B0604020202020204" pitchFamily="34" charset="0"/>
                <a:cs typeface="Arial" panose="020B0604020202020204" pitchFamily="34" charset="0"/>
              </a:rPr>
              <a:t>: Hibernate(Java), Django(Python)</a:t>
            </a:r>
          </a:p>
          <a:p>
            <a:pPr marL="457200" lvl="1" indent="0"/>
            <a:r>
              <a:rPr lang="en-US" altLang="en-US" sz="1350" b="1" dirty="0">
                <a:latin typeface="Arial" panose="020B0604020202020204" pitchFamily="34" charset="0"/>
                <a:cs typeface="Arial" panose="020B0604020202020204" pitchFamily="34" charset="0"/>
              </a:rPr>
              <a:t>Database</a:t>
            </a:r>
            <a:r>
              <a:rPr lang="en-US" altLang="en-US" sz="1350" dirty="0">
                <a:latin typeface="Arial" panose="020B0604020202020204" pitchFamily="34" charset="0"/>
                <a:cs typeface="Arial" panose="020B0604020202020204" pitchFamily="34" charset="0"/>
              </a:rPr>
              <a:t>: PostgreSQL,  MongoDB</a:t>
            </a:r>
          </a:p>
          <a:p>
            <a:pPr marL="457200" lvl="1" indent="0"/>
            <a:r>
              <a:rPr lang="en-US" altLang="en-US" sz="1350" b="1" dirty="0">
                <a:latin typeface="Arial" panose="020B0604020202020204" pitchFamily="34" charset="0"/>
                <a:cs typeface="Arial" panose="020B0604020202020204" pitchFamily="34" charset="0"/>
              </a:rPr>
              <a:t>Authentication</a:t>
            </a:r>
            <a:r>
              <a:rPr lang="en-US" altLang="en-US" sz="1350" dirty="0">
                <a:latin typeface="Arial" panose="020B0604020202020204" pitchFamily="34" charset="0"/>
                <a:cs typeface="Arial" panose="020B0604020202020204" pitchFamily="34" charset="0"/>
              </a:rPr>
              <a:t>: JWT</a:t>
            </a:r>
          </a:p>
          <a:p>
            <a:pPr marL="457200" lvl="1" indent="0"/>
            <a:endParaRPr lang="en-US" altLang="en-US" sz="1350" dirty="0">
              <a:latin typeface="Arial" panose="020B0604020202020204" pitchFamily="34" charset="0"/>
              <a:cs typeface="Arial" panose="020B0604020202020204" pitchFamily="34" charset="0"/>
            </a:endParaRPr>
          </a:p>
          <a:p>
            <a:pPr>
              <a:buFont typeface="Manrope Light" charset="0"/>
              <a:buAutoNum type="arabicPeriod"/>
            </a:pPr>
            <a:r>
              <a:rPr lang="en-IN" altLang="en-US" sz="1350" b="1" u="sng" dirty="0">
                <a:solidFill>
                  <a:schemeClr val="tx2">
                    <a:lumMod val="50000"/>
                    <a:lumOff val="50000"/>
                  </a:schemeClr>
                </a:solidFill>
                <a:latin typeface="Arial" panose="020B0604020202020204" pitchFamily="34" charset="0"/>
                <a:cs typeface="Arial" panose="020B0604020202020204" pitchFamily="34" charset="0"/>
              </a:rPr>
              <a:t>AI/ML Integration</a:t>
            </a:r>
          </a:p>
          <a:p>
            <a:pPr>
              <a:buFont typeface="Manrope Light" charset="0"/>
              <a:buAutoNum type="arabicPeriod"/>
            </a:pPr>
            <a:endParaRPr lang="en-IN" altLang="en-US" sz="1350" b="1" u="sng" dirty="0">
              <a:latin typeface="Arial" panose="020B0604020202020204" pitchFamily="34" charset="0"/>
              <a:cs typeface="Arial" panose="020B0604020202020204" pitchFamily="34" charset="0"/>
            </a:endParaRPr>
          </a:p>
          <a:p>
            <a:pPr marL="457200" lvl="1" indent="0"/>
            <a:r>
              <a:rPr lang="en-US" altLang="en-US" sz="1350" b="1" dirty="0">
                <a:latin typeface="Arial" panose="020B0604020202020204" pitchFamily="34" charset="0"/>
                <a:cs typeface="Arial" panose="020B0604020202020204" pitchFamily="34" charset="0"/>
              </a:rPr>
              <a:t>Libraries</a:t>
            </a:r>
            <a:r>
              <a:rPr lang="en-US" altLang="en-US" sz="1350" dirty="0">
                <a:latin typeface="Arial" panose="020B0604020202020204" pitchFamily="34" charset="0"/>
                <a:cs typeface="Arial" panose="020B0604020202020204" pitchFamily="34" charset="0"/>
              </a:rPr>
              <a:t>: TensorFlow, OpenCV, </a:t>
            </a:r>
            <a:r>
              <a:rPr lang="en-US" altLang="en-US" sz="1350" dirty="0" err="1">
                <a:latin typeface="Arial" panose="020B0604020202020204" pitchFamily="34" charset="0"/>
                <a:cs typeface="Arial" panose="020B0604020202020204" pitchFamily="34" charset="0"/>
              </a:rPr>
              <a:t>PyTorch</a:t>
            </a:r>
            <a:r>
              <a:rPr lang="en-US" altLang="en-US" sz="1350" dirty="0">
                <a:latin typeface="Arial" panose="020B0604020202020204" pitchFamily="34" charset="0"/>
                <a:cs typeface="Arial" panose="020B0604020202020204" pitchFamily="34" charset="0"/>
              </a:rPr>
              <a:t>, Scikit-learn</a:t>
            </a:r>
          </a:p>
          <a:p>
            <a:pPr marL="457200" lvl="1" indent="0"/>
            <a:r>
              <a:rPr lang="en-US" altLang="en-US" sz="1350" b="1" dirty="0">
                <a:latin typeface="Arial" panose="020B0604020202020204" pitchFamily="34" charset="0"/>
                <a:cs typeface="Arial" panose="020B0604020202020204" pitchFamily="34" charset="0"/>
              </a:rPr>
              <a:t>Data Processing</a:t>
            </a:r>
            <a:r>
              <a:rPr lang="en-US" altLang="en-US" sz="1350" dirty="0">
                <a:latin typeface="Arial" panose="020B0604020202020204" pitchFamily="34" charset="0"/>
                <a:cs typeface="Arial" panose="020B0604020202020204" pitchFamily="34" charset="0"/>
              </a:rPr>
              <a:t>: </a:t>
            </a:r>
            <a:r>
              <a:rPr lang="en-US" altLang="en-US" sz="1350" dirty="0" err="1">
                <a:latin typeface="Arial" panose="020B0604020202020204" pitchFamily="34" charset="0"/>
                <a:cs typeface="Arial" panose="020B0604020202020204" pitchFamily="34" charset="0"/>
              </a:rPr>
              <a:t>Numpy</a:t>
            </a:r>
            <a:r>
              <a:rPr lang="en-US" altLang="en-US" sz="1350" dirty="0">
                <a:latin typeface="Arial" panose="020B0604020202020204" pitchFamily="34" charset="0"/>
                <a:cs typeface="Arial" panose="020B0604020202020204" pitchFamily="34" charset="0"/>
              </a:rPr>
              <a:t>, Pandas</a:t>
            </a:r>
          </a:p>
          <a:p>
            <a:pPr marL="457200" lvl="1" indent="0"/>
            <a:r>
              <a:rPr lang="en-US" altLang="en-US" sz="1350" b="1" dirty="0">
                <a:latin typeface="Arial" panose="020B0604020202020204" pitchFamily="34" charset="0"/>
                <a:cs typeface="Arial" panose="020B0604020202020204" pitchFamily="34" charset="0"/>
              </a:rPr>
              <a:t>NLP</a:t>
            </a:r>
            <a:r>
              <a:rPr lang="en-US" altLang="en-US" sz="1350" dirty="0">
                <a:latin typeface="Arial" panose="020B0604020202020204" pitchFamily="34" charset="0"/>
                <a:cs typeface="Arial" panose="020B0604020202020204" pitchFamily="34" charset="0"/>
              </a:rPr>
              <a:t>: Hugging Face Transformers, </a:t>
            </a:r>
            <a:r>
              <a:rPr lang="en-US" altLang="en-US" sz="1350" dirty="0" err="1">
                <a:latin typeface="Arial" panose="020B0604020202020204" pitchFamily="34" charset="0"/>
                <a:cs typeface="Arial" panose="020B0604020202020204" pitchFamily="34" charset="0"/>
              </a:rPr>
              <a:t>SpaCy</a:t>
            </a:r>
            <a:r>
              <a:rPr lang="en-US" altLang="en-US" sz="1350" dirty="0">
                <a:latin typeface="Arial" panose="020B0604020202020204" pitchFamily="34" charset="0"/>
                <a:cs typeface="Arial" panose="020B0604020202020204" pitchFamily="34" charset="0"/>
              </a:rPr>
              <a:t>, NLTK</a:t>
            </a:r>
          </a:p>
          <a:p>
            <a:pPr marL="457200" lvl="1" indent="0"/>
            <a:r>
              <a:rPr lang="en-US" altLang="en-US" sz="1350" b="1" dirty="0">
                <a:latin typeface="Arial" panose="020B0604020202020204" pitchFamily="34" charset="0"/>
                <a:cs typeface="Arial" panose="020B0604020202020204" pitchFamily="34" charset="0"/>
              </a:rPr>
              <a:t>Tools</a:t>
            </a:r>
            <a:r>
              <a:rPr lang="en-US" altLang="en-US" sz="1350" dirty="0">
                <a:latin typeface="Arial" panose="020B0604020202020204" pitchFamily="34" charset="0"/>
                <a:cs typeface="Arial" panose="020B0604020202020204" pitchFamily="34" charset="0"/>
              </a:rPr>
              <a:t>: </a:t>
            </a:r>
            <a:r>
              <a:rPr lang="en-US" altLang="en-US" sz="1350" dirty="0" err="1">
                <a:latin typeface="Arial" panose="020B0604020202020204" pitchFamily="34" charset="0"/>
                <a:cs typeface="Arial" panose="020B0604020202020204" pitchFamily="34" charset="0"/>
              </a:rPr>
              <a:t>Jupyter</a:t>
            </a:r>
            <a:r>
              <a:rPr lang="en-US" altLang="en-US" sz="1350" dirty="0">
                <a:latin typeface="Arial" panose="020B0604020202020204" pitchFamily="34" charset="0"/>
                <a:cs typeface="Arial" panose="020B0604020202020204" pitchFamily="34" charset="0"/>
              </a:rPr>
              <a:t> Notebook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C52110-B417-7EBB-71E4-D721493942F2}"/>
              </a:ext>
            </a:extLst>
          </p:cNvPr>
          <p:cNvSpPr>
            <a:spLocks noGrp="1" noChangeArrowheads="1"/>
          </p:cNvSpPr>
          <p:nvPr>
            <p:ph type="body" sz="quarter" idx="15"/>
          </p:nvPr>
        </p:nvSpPr>
        <p:spPr bwMode="auto">
          <a:xfrm>
            <a:off x="407368" y="230451"/>
            <a:ext cx="1101722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Gen AI Tool Utilization: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Enhancing Scalability:</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application leverages Generative AI tools to predict and manage user demand, ensuring that resources are allocated efficiently as the user base grows. This allows the system to scale seamlessly without compromising on performance or user experience.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Optimizing Performance:</a:t>
            </a:r>
            <a:r>
              <a:rPr kumimoji="0" lang="en-US" altLang="en-US" sz="1800" b="0" i="0" u="none" strike="noStrike" cap="none" normalizeH="0" baseline="0" dirty="0">
                <a:ln>
                  <a:noFill/>
                </a:ln>
                <a:solidFill>
                  <a:schemeClr val="tx2">
                    <a:lumMod val="50000"/>
                    <a:lumOff val="50000"/>
                  </a:schemeClr>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Generative AI models are employed to optimize backend processes and algorithms, reducing latency and improving the responsiveness of the application. These tools analyze user interactions and adapt the system's performance in real-time, ensuring a smooth and efficient workflow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50000"/>
                    <a:lumOff val="50000"/>
                  </a:schemeClr>
                </a:solidFill>
                <a:effectLst/>
                <a:latin typeface="Arial" panose="020B0604020202020204" pitchFamily="34" charset="0"/>
              </a:rPr>
              <a:t>Strengthening Security</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AI-driven threat detection and mitigation tools continuously monitor for potential security breaches. These tools can proactively identify vulnerabilities, predict possible attack vectors, and implement automated defenses, ensuring the highest level of data protection and system integrity.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integration of Generative AI tools not only enhances the core functionalities of scalability, performance, and security but also positions the application at the forefront of technological innovation, driving superior outcomes for users.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Placeholder 1">
            <a:extLst>
              <a:ext uri="{FF2B5EF4-FFF2-40B4-BE49-F238E27FC236}">
                <a16:creationId xmlns:a16="http://schemas.microsoft.com/office/drawing/2014/main" id="{55F34A83-73ED-589A-5C03-266868DC42CF}"/>
              </a:ext>
            </a:extLst>
          </p:cNvPr>
          <p:cNvSpPr>
            <a:spLocks noGrp="1" noChangeArrowheads="1"/>
          </p:cNvSpPr>
          <p:nvPr>
            <p:ph type="body" sz="quarter" idx="15"/>
          </p:nvPr>
        </p:nvSpPr>
        <p:spPr bwMode="auto">
          <a:xfrm flipH="1">
            <a:off x="1346551" y="135432"/>
            <a:ext cx="8643937" cy="368300"/>
          </a:xfrm>
          <a:solidFill>
            <a:schemeClr val="bg1"/>
          </a:solidFill>
        </p:spPr>
        <p:txBody>
          <a:bodyPr vert="horz" numCol="1" compatLnSpc="1">
            <a:prstTxWarp prst="textNoShape">
              <a:avLst/>
            </a:prstTxWarp>
          </a:bodyPr>
          <a:lstStyle/>
          <a:p>
            <a:pPr algn="ctr"/>
            <a:r>
              <a:rPr altLang="en-US" dirty="0">
                <a:solidFill>
                  <a:srgbClr val="000000"/>
                </a:solidFill>
              </a:rPr>
              <a:t>System Architecture, Functionalities and Design Diagram</a:t>
            </a:r>
          </a:p>
        </p:txBody>
      </p:sp>
      <p:sp>
        <p:nvSpPr>
          <p:cNvPr id="3" name="Rectangle 2">
            <a:extLst>
              <a:ext uri="{FF2B5EF4-FFF2-40B4-BE49-F238E27FC236}">
                <a16:creationId xmlns:a16="http://schemas.microsoft.com/office/drawing/2014/main" id="{E067406D-8EEA-4F77-18BE-FDB8BB5E95E2}"/>
              </a:ext>
            </a:extLst>
          </p:cNvPr>
          <p:cNvSpPr/>
          <p:nvPr/>
        </p:nvSpPr>
        <p:spPr>
          <a:xfrm>
            <a:off x="119336" y="908050"/>
            <a:ext cx="2016224" cy="936104"/>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 &lt;&lt;Message Based Server&gt;&gt;</a:t>
            </a:r>
          </a:p>
          <a:p>
            <a:pPr algn="ctr"/>
            <a:endParaRPr lang="en-IN" sz="1400" dirty="0"/>
          </a:p>
          <a:p>
            <a:pPr algn="ctr"/>
            <a:r>
              <a:rPr lang="en-IN" sz="1400" dirty="0"/>
              <a:t>Crashed Management</a:t>
            </a:r>
          </a:p>
        </p:txBody>
      </p:sp>
      <p:sp>
        <p:nvSpPr>
          <p:cNvPr id="4" name="Rectangle: Rounded Corners 3">
            <a:extLst>
              <a:ext uri="{FF2B5EF4-FFF2-40B4-BE49-F238E27FC236}">
                <a16:creationId xmlns:a16="http://schemas.microsoft.com/office/drawing/2014/main" id="{06DA96B0-84FA-017A-57C6-9919B8166596}"/>
              </a:ext>
            </a:extLst>
          </p:cNvPr>
          <p:cNvSpPr/>
          <p:nvPr/>
        </p:nvSpPr>
        <p:spPr>
          <a:xfrm>
            <a:off x="119336" y="2248472"/>
            <a:ext cx="2016224" cy="103651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&lt;&lt;</a:t>
            </a:r>
            <a:r>
              <a:rPr lang="en-IN" sz="1400" dirty="0" err="1"/>
              <a:t>BatchPgm</a:t>
            </a:r>
            <a:r>
              <a:rPr lang="en-IN" sz="1400" dirty="0"/>
              <a:t>&gt;&gt;</a:t>
            </a:r>
          </a:p>
          <a:p>
            <a:pPr algn="ctr"/>
            <a:endParaRPr lang="en-IN" sz="1400" dirty="0"/>
          </a:p>
          <a:p>
            <a:pPr algn="ctr"/>
            <a:r>
              <a:rPr lang="en-IN" sz="1400" dirty="0"/>
              <a:t>Assessment Scheduler</a:t>
            </a:r>
          </a:p>
        </p:txBody>
      </p:sp>
      <p:sp>
        <p:nvSpPr>
          <p:cNvPr id="6" name="Rectangle: Single Corner Snipped 5">
            <a:extLst>
              <a:ext uri="{FF2B5EF4-FFF2-40B4-BE49-F238E27FC236}">
                <a16:creationId xmlns:a16="http://schemas.microsoft.com/office/drawing/2014/main" id="{8613B44E-6728-365F-9483-BFC17CD3B5F6}"/>
              </a:ext>
            </a:extLst>
          </p:cNvPr>
          <p:cNvSpPr/>
          <p:nvPr/>
        </p:nvSpPr>
        <p:spPr>
          <a:xfrm>
            <a:off x="119336" y="3689302"/>
            <a:ext cx="2448272" cy="819818"/>
          </a:xfrm>
          <a:prstGeom prst="snip1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&lt;&lt;</a:t>
            </a:r>
            <a:r>
              <a:rPr lang="en-IN" sz="1400" dirty="0" err="1"/>
              <a:t>FileSystem</a:t>
            </a:r>
            <a:r>
              <a:rPr lang="en-IN" sz="1400" dirty="0"/>
              <a:t>&gt;&gt;</a:t>
            </a:r>
          </a:p>
          <a:p>
            <a:pPr algn="ctr"/>
            <a:endParaRPr lang="en-IN" sz="1400" dirty="0"/>
          </a:p>
          <a:p>
            <a:pPr algn="ctr"/>
            <a:r>
              <a:rPr lang="en-IN" sz="1400" dirty="0"/>
              <a:t>Client resource management</a:t>
            </a:r>
          </a:p>
        </p:txBody>
      </p:sp>
      <p:sp>
        <p:nvSpPr>
          <p:cNvPr id="7" name="Flowchart: Extract 6">
            <a:extLst>
              <a:ext uri="{FF2B5EF4-FFF2-40B4-BE49-F238E27FC236}">
                <a16:creationId xmlns:a16="http://schemas.microsoft.com/office/drawing/2014/main" id="{64F874EB-42C2-8360-E85E-8E42AD43C152}"/>
              </a:ext>
            </a:extLst>
          </p:cNvPr>
          <p:cNvSpPr/>
          <p:nvPr/>
        </p:nvSpPr>
        <p:spPr>
          <a:xfrm>
            <a:off x="119336" y="5029724"/>
            <a:ext cx="2210544" cy="1423612"/>
          </a:xfrm>
          <a:prstGeom prst="flowChartExtra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bg2"/>
                </a:solidFill>
                <a:effectLst>
                  <a:outerShdw blurRad="38100" dist="19050" dir="2700000" algn="tl" rotWithShape="0">
                    <a:schemeClr val="dk1">
                      <a:alpha val="40000"/>
                    </a:schemeClr>
                  </a:outerShdw>
                </a:effectLst>
              </a:rPr>
              <a:t>&lt;&lt;</a:t>
            </a:r>
            <a:r>
              <a:rPr lang="en-IN" sz="1400" dirty="0" err="1">
                <a:ln w="0"/>
                <a:solidFill>
                  <a:schemeClr val="bg2"/>
                </a:solidFill>
                <a:effectLst>
                  <a:outerShdw blurRad="38100" dist="19050" dir="2700000" algn="tl" rotWithShape="0">
                    <a:schemeClr val="dk1">
                      <a:alpha val="40000"/>
                    </a:schemeClr>
                  </a:outerShdw>
                </a:effectLst>
              </a:rPr>
              <a:t>cmdUl</a:t>
            </a:r>
            <a:r>
              <a:rPr lang="en-IN" sz="1400" dirty="0">
                <a:ln w="0"/>
                <a:solidFill>
                  <a:schemeClr val="bg2"/>
                </a:solidFill>
                <a:effectLst>
                  <a:outerShdw blurRad="38100" dist="19050" dir="2700000" algn="tl" rotWithShape="0">
                    <a:schemeClr val="dk1">
                      <a:alpha val="40000"/>
                    </a:schemeClr>
                  </a:outerShdw>
                </a:effectLst>
              </a:rPr>
              <a:t>&gt;&gt;</a:t>
            </a:r>
          </a:p>
          <a:p>
            <a:pPr algn="ctr"/>
            <a:r>
              <a:rPr lang="en-IN" sz="1400" dirty="0">
                <a:ln w="0"/>
                <a:solidFill>
                  <a:schemeClr val="bg2"/>
                </a:solidFill>
                <a:effectLst>
                  <a:outerShdw blurRad="38100" dist="19050" dir="2700000" algn="tl" rotWithShape="0">
                    <a:schemeClr val="dk1">
                      <a:alpha val="40000"/>
                    </a:schemeClr>
                  </a:outerShdw>
                </a:effectLst>
              </a:rPr>
              <a:t>Client Resource Management</a:t>
            </a:r>
          </a:p>
        </p:txBody>
      </p:sp>
      <p:sp>
        <p:nvSpPr>
          <p:cNvPr id="8" name="Flowchart: Extract 7">
            <a:extLst>
              <a:ext uri="{FF2B5EF4-FFF2-40B4-BE49-F238E27FC236}">
                <a16:creationId xmlns:a16="http://schemas.microsoft.com/office/drawing/2014/main" id="{12524FBE-0289-268B-84D2-9009A3EDCE80}"/>
              </a:ext>
            </a:extLst>
          </p:cNvPr>
          <p:cNvSpPr/>
          <p:nvPr/>
        </p:nvSpPr>
        <p:spPr>
          <a:xfrm>
            <a:off x="4439816" y="1376102"/>
            <a:ext cx="2880320" cy="1728192"/>
          </a:xfrm>
          <a:prstGeom prst="flowChartExtra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&lt;&lt;GUI&gt;&gt;</a:t>
            </a:r>
          </a:p>
          <a:p>
            <a:pPr algn="ctr"/>
            <a:endParaRPr lang="en-IN" sz="1400" dirty="0"/>
          </a:p>
          <a:p>
            <a:pPr algn="ctr"/>
            <a:r>
              <a:rPr lang="en-IN" sz="1400" dirty="0"/>
              <a:t>Assessment presentation</a:t>
            </a:r>
          </a:p>
          <a:p>
            <a:pPr algn="ctr"/>
            <a:endParaRPr lang="en-IN" sz="1400" dirty="0"/>
          </a:p>
        </p:txBody>
      </p:sp>
      <p:sp>
        <p:nvSpPr>
          <p:cNvPr id="12" name="Rectangle: Rounded Corners 11">
            <a:extLst>
              <a:ext uri="{FF2B5EF4-FFF2-40B4-BE49-F238E27FC236}">
                <a16:creationId xmlns:a16="http://schemas.microsoft.com/office/drawing/2014/main" id="{3F525914-E57A-10AA-BBD4-E34299F0FBBE}"/>
              </a:ext>
            </a:extLst>
          </p:cNvPr>
          <p:cNvSpPr/>
          <p:nvPr/>
        </p:nvSpPr>
        <p:spPr>
          <a:xfrm>
            <a:off x="4799856" y="5157192"/>
            <a:ext cx="2210544" cy="100811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&lt;&lt;</a:t>
            </a:r>
            <a:r>
              <a:rPr lang="en-IN" sz="1400" dirty="0" err="1"/>
              <a:t>dataloader</a:t>
            </a:r>
            <a:r>
              <a:rPr lang="en-IN" sz="1400" dirty="0"/>
              <a:t>&gt;&gt;</a:t>
            </a:r>
          </a:p>
          <a:p>
            <a:pPr algn="ctr"/>
            <a:endParaRPr lang="en-IN" sz="1400" dirty="0"/>
          </a:p>
          <a:p>
            <a:pPr algn="ctr"/>
            <a:r>
              <a:rPr lang="en-IN" sz="1400" dirty="0"/>
              <a:t>Questions randomizer</a:t>
            </a:r>
          </a:p>
        </p:txBody>
      </p:sp>
      <p:sp>
        <p:nvSpPr>
          <p:cNvPr id="14" name="Flowchart: Magnetic Disk 13">
            <a:extLst>
              <a:ext uri="{FF2B5EF4-FFF2-40B4-BE49-F238E27FC236}">
                <a16:creationId xmlns:a16="http://schemas.microsoft.com/office/drawing/2014/main" id="{C9FE9F5C-1ED5-7295-B852-E5B680958469}"/>
              </a:ext>
            </a:extLst>
          </p:cNvPr>
          <p:cNvSpPr/>
          <p:nvPr/>
        </p:nvSpPr>
        <p:spPr>
          <a:xfrm>
            <a:off x="7962152" y="5029724"/>
            <a:ext cx="1518224" cy="1187552"/>
          </a:xfrm>
          <a:prstGeom prst="flowChartMagneticDisk">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&lt;&lt;Database&gt;&gt;</a:t>
            </a:r>
          </a:p>
        </p:txBody>
      </p:sp>
      <p:sp>
        <p:nvSpPr>
          <p:cNvPr id="16" name="Flowchart: Extract 15">
            <a:extLst>
              <a:ext uri="{FF2B5EF4-FFF2-40B4-BE49-F238E27FC236}">
                <a16:creationId xmlns:a16="http://schemas.microsoft.com/office/drawing/2014/main" id="{2286C708-396B-9564-C2D0-43E149967254}"/>
              </a:ext>
            </a:extLst>
          </p:cNvPr>
          <p:cNvSpPr/>
          <p:nvPr/>
        </p:nvSpPr>
        <p:spPr>
          <a:xfrm>
            <a:off x="8832304" y="872782"/>
            <a:ext cx="2520280" cy="1620113"/>
          </a:xfrm>
          <a:prstGeom prst="flowChartExtra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&lt;&lt;</a:t>
            </a:r>
            <a:r>
              <a:rPr lang="en-IN" sz="1400" dirty="0" err="1"/>
              <a:t>WebUl</a:t>
            </a:r>
            <a:r>
              <a:rPr lang="en-IN" sz="1400" dirty="0"/>
              <a:t>&gt;&gt;</a:t>
            </a:r>
          </a:p>
          <a:p>
            <a:pPr algn="ctr"/>
            <a:endParaRPr lang="en-IN" sz="1400" dirty="0"/>
          </a:p>
          <a:p>
            <a:pPr algn="ctr"/>
            <a:r>
              <a:rPr lang="en-IN" sz="1400" dirty="0"/>
              <a:t>e-Assessment management </a:t>
            </a:r>
          </a:p>
        </p:txBody>
      </p:sp>
      <p:sp>
        <p:nvSpPr>
          <p:cNvPr id="22" name="Arrow: Up 21">
            <a:extLst>
              <a:ext uri="{FF2B5EF4-FFF2-40B4-BE49-F238E27FC236}">
                <a16:creationId xmlns:a16="http://schemas.microsoft.com/office/drawing/2014/main" id="{B54F5E04-3BFB-C167-6B6F-B95AD223E890}"/>
              </a:ext>
            </a:extLst>
          </p:cNvPr>
          <p:cNvSpPr/>
          <p:nvPr/>
        </p:nvSpPr>
        <p:spPr>
          <a:xfrm>
            <a:off x="982292" y="4639688"/>
            <a:ext cx="484632" cy="304580"/>
          </a:xfrm>
          <a:prstGeom prst="up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Connector: Elbow 25">
            <a:extLst>
              <a:ext uri="{FF2B5EF4-FFF2-40B4-BE49-F238E27FC236}">
                <a16:creationId xmlns:a16="http://schemas.microsoft.com/office/drawing/2014/main" id="{3411E742-4CEF-7533-097F-245FB5C09478}"/>
              </a:ext>
            </a:extLst>
          </p:cNvPr>
          <p:cNvCxnSpPr>
            <a:cxnSpLocks/>
            <a:endCxn id="8" idx="0"/>
          </p:cNvCxnSpPr>
          <p:nvPr/>
        </p:nvCxnSpPr>
        <p:spPr>
          <a:xfrm>
            <a:off x="2110408" y="1182117"/>
            <a:ext cx="3769568" cy="193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DB6B076-6832-7746-A0D5-8F2F715B71B1}"/>
              </a:ext>
            </a:extLst>
          </p:cNvPr>
          <p:cNvCxnSpPr>
            <a:cxnSpLocks/>
          </p:cNvCxnSpPr>
          <p:nvPr/>
        </p:nvCxnSpPr>
        <p:spPr>
          <a:xfrm flipV="1">
            <a:off x="2653916" y="3123211"/>
            <a:ext cx="3312368" cy="9949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CD3F4BC-113A-AFE4-0056-520634F3ECA0}"/>
              </a:ext>
            </a:extLst>
          </p:cNvPr>
          <p:cNvCxnSpPr>
            <a:cxnSpLocks/>
            <a:stCxn id="4" idx="3"/>
            <a:endCxn id="8" idx="1"/>
          </p:cNvCxnSpPr>
          <p:nvPr/>
        </p:nvCxnSpPr>
        <p:spPr>
          <a:xfrm flipV="1">
            <a:off x="2135560" y="2240198"/>
            <a:ext cx="3024336" cy="5265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BABC791-1195-7848-F57E-9EF12E4C1F0A}"/>
              </a:ext>
            </a:extLst>
          </p:cNvPr>
          <p:cNvCxnSpPr/>
          <p:nvPr/>
        </p:nvCxnSpPr>
        <p:spPr>
          <a:xfrm rot="5400000" flipH="1" flipV="1">
            <a:off x="5335879" y="4130743"/>
            <a:ext cx="205289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61884DE-5C5C-3D2E-07A6-DB0292AB05AA}"/>
              </a:ext>
            </a:extLst>
          </p:cNvPr>
          <p:cNvCxnSpPr>
            <a:cxnSpLocks/>
          </p:cNvCxnSpPr>
          <p:nvPr/>
        </p:nvCxnSpPr>
        <p:spPr>
          <a:xfrm rot="16200000" flipH="1">
            <a:off x="6179034" y="2507022"/>
            <a:ext cx="2811412" cy="2063080"/>
          </a:xfrm>
          <a:prstGeom prst="bentConnector3">
            <a:avLst>
              <a:gd name="adj1" fmla="val 9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DAC13F8C-4DA5-E11A-4111-B8255E54203B}"/>
              </a:ext>
            </a:extLst>
          </p:cNvPr>
          <p:cNvCxnSpPr>
            <a:cxnSpLocks/>
            <a:stCxn id="16" idx="2"/>
          </p:cNvCxnSpPr>
          <p:nvPr/>
        </p:nvCxnSpPr>
        <p:spPr>
          <a:xfrm rot="5400000">
            <a:off x="8258665" y="3110488"/>
            <a:ext cx="2451373" cy="12161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35F98BC-C0DC-A272-1EE8-06F938C84B01}"/>
              </a:ext>
            </a:extLst>
          </p:cNvPr>
          <p:cNvCxnSpPr>
            <a:stCxn id="14" idx="4"/>
          </p:cNvCxnSpPr>
          <p:nvPr/>
        </p:nvCxnSpPr>
        <p:spPr>
          <a:xfrm flipV="1">
            <a:off x="9480376" y="2564904"/>
            <a:ext cx="1728192" cy="30585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CA05D30-F419-8515-A4D9-8538F2B0CFAD}"/>
              </a:ext>
            </a:extLst>
          </p:cNvPr>
          <p:cNvCxnSpPr>
            <a:stCxn id="12" idx="1"/>
            <a:endCxn id="7" idx="3"/>
          </p:cNvCxnSpPr>
          <p:nvPr/>
        </p:nvCxnSpPr>
        <p:spPr>
          <a:xfrm rot="10800000" flipV="1">
            <a:off x="1777244" y="5661248"/>
            <a:ext cx="3022612" cy="80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12EBE60C-4598-6BCA-270F-29074622CA41}"/>
              </a:ext>
            </a:extLst>
          </p:cNvPr>
          <p:cNvSpPr/>
          <p:nvPr/>
        </p:nvSpPr>
        <p:spPr>
          <a:xfrm>
            <a:off x="2494739" y="855498"/>
            <a:ext cx="2305117" cy="28234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System crashed info</a:t>
            </a:r>
            <a:endParaRPr lang="en-IN" dirty="0"/>
          </a:p>
        </p:txBody>
      </p:sp>
      <p:sp>
        <p:nvSpPr>
          <p:cNvPr id="61" name="Rectangle: Rounded Corners 60">
            <a:extLst>
              <a:ext uri="{FF2B5EF4-FFF2-40B4-BE49-F238E27FC236}">
                <a16:creationId xmlns:a16="http://schemas.microsoft.com/office/drawing/2014/main" id="{471B37D1-9BE4-CC45-D773-DA9C2BCCB237}"/>
              </a:ext>
            </a:extLst>
          </p:cNvPr>
          <p:cNvSpPr/>
          <p:nvPr/>
        </p:nvSpPr>
        <p:spPr>
          <a:xfrm>
            <a:off x="2329880" y="2348880"/>
            <a:ext cx="1198984" cy="41784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Time reminder</a:t>
            </a:r>
            <a:endParaRPr lang="en-IN" sz="1400" dirty="0"/>
          </a:p>
        </p:txBody>
      </p:sp>
      <p:sp>
        <p:nvSpPr>
          <p:cNvPr id="62" name="Rectangle: Rounded Corners 61">
            <a:extLst>
              <a:ext uri="{FF2B5EF4-FFF2-40B4-BE49-F238E27FC236}">
                <a16:creationId xmlns:a16="http://schemas.microsoft.com/office/drawing/2014/main" id="{DE11F771-33BC-6AFC-6BA6-938C1274884F}"/>
              </a:ext>
            </a:extLst>
          </p:cNvPr>
          <p:cNvSpPr/>
          <p:nvPr/>
        </p:nvSpPr>
        <p:spPr>
          <a:xfrm>
            <a:off x="2913622" y="3682878"/>
            <a:ext cx="2664295" cy="326347"/>
          </a:xfrm>
          <a:prstGeom prst="roundRect">
            <a:avLst>
              <a:gd name="adj" fmla="val 3699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Client resource restriction</a:t>
            </a:r>
            <a:endParaRPr lang="en-IN" sz="1400" dirty="0"/>
          </a:p>
        </p:txBody>
      </p:sp>
      <p:sp>
        <p:nvSpPr>
          <p:cNvPr id="63" name="Rectangle: Rounded Corners 62">
            <a:extLst>
              <a:ext uri="{FF2B5EF4-FFF2-40B4-BE49-F238E27FC236}">
                <a16:creationId xmlns:a16="http://schemas.microsoft.com/office/drawing/2014/main" id="{F91C480B-5AC0-F2CA-A631-A11F056E002F}"/>
              </a:ext>
            </a:extLst>
          </p:cNvPr>
          <p:cNvSpPr/>
          <p:nvPr/>
        </p:nvSpPr>
        <p:spPr>
          <a:xfrm>
            <a:off x="2232720" y="5387403"/>
            <a:ext cx="2160240" cy="25028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Client blacklist</a:t>
            </a:r>
            <a:endParaRPr lang="en-IN" sz="1400" dirty="0"/>
          </a:p>
        </p:txBody>
      </p:sp>
      <p:sp>
        <p:nvSpPr>
          <p:cNvPr id="64" name="Rectangle: Rounded Corners 63">
            <a:extLst>
              <a:ext uri="{FF2B5EF4-FFF2-40B4-BE49-F238E27FC236}">
                <a16:creationId xmlns:a16="http://schemas.microsoft.com/office/drawing/2014/main" id="{24FF1F94-4120-6B09-3A0C-364C96BBABBD}"/>
              </a:ext>
            </a:extLst>
          </p:cNvPr>
          <p:cNvSpPr/>
          <p:nvPr/>
        </p:nvSpPr>
        <p:spPr>
          <a:xfrm>
            <a:off x="6411781" y="1162362"/>
            <a:ext cx="1944216" cy="8441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Answer or solution submission</a:t>
            </a:r>
          </a:p>
        </p:txBody>
      </p:sp>
      <p:sp>
        <p:nvSpPr>
          <p:cNvPr id="65" name="Rectangle: Rounded Corners 64">
            <a:extLst>
              <a:ext uri="{FF2B5EF4-FFF2-40B4-BE49-F238E27FC236}">
                <a16:creationId xmlns:a16="http://schemas.microsoft.com/office/drawing/2014/main" id="{F04B647A-A552-3D25-DAE7-520F66898628}"/>
              </a:ext>
            </a:extLst>
          </p:cNvPr>
          <p:cNvSpPr/>
          <p:nvPr/>
        </p:nvSpPr>
        <p:spPr>
          <a:xfrm>
            <a:off x="6553200" y="4009225"/>
            <a:ext cx="1358900" cy="42788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Random question</a:t>
            </a:r>
          </a:p>
        </p:txBody>
      </p:sp>
      <p:cxnSp>
        <p:nvCxnSpPr>
          <p:cNvPr id="68" name="Connector: Elbow 67">
            <a:extLst>
              <a:ext uri="{FF2B5EF4-FFF2-40B4-BE49-F238E27FC236}">
                <a16:creationId xmlns:a16="http://schemas.microsoft.com/office/drawing/2014/main" id="{360C905B-F3BA-2644-2B58-3F2081BE735C}"/>
              </a:ext>
            </a:extLst>
          </p:cNvPr>
          <p:cNvCxnSpPr>
            <a:stCxn id="14" idx="2"/>
            <a:endCxn id="12" idx="3"/>
          </p:cNvCxnSpPr>
          <p:nvPr/>
        </p:nvCxnSpPr>
        <p:spPr>
          <a:xfrm rot="10800000" flipV="1">
            <a:off x="7010400" y="5623500"/>
            <a:ext cx="951752" cy="377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EC9B48D8-E7F5-A785-4E63-087009935976}"/>
              </a:ext>
            </a:extLst>
          </p:cNvPr>
          <p:cNvSpPr/>
          <p:nvPr/>
        </p:nvSpPr>
        <p:spPr>
          <a:xfrm>
            <a:off x="7104112" y="5229200"/>
            <a:ext cx="770384" cy="318802"/>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Question</a:t>
            </a:r>
            <a:endParaRPr lang="en-IN" sz="1200" dirty="0"/>
          </a:p>
        </p:txBody>
      </p:sp>
      <p:sp>
        <p:nvSpPr>
          <p:cNvPr id="70" name="Rectangle: Rounded Corners 69">
            <a:extLst>
              <a:ext uri="{FF2B5EF4-FFF2-40B4-BE49-F238E27FC236}">
                <a16:creationId xmlns:a16="http://schemas.microsoft.com/office/drawing/2014/main" id="{F1BCE713-DF38-D38A-F1DA-7371845A53AD}"/>
              </a:ext>
            </a:extLst>
          </p:cNvPr>
          <p:cNvSpPr/>
          <p:nvPr/>
        </p:nvSpPr>
        <p:spPr>
          <a:xfrm>
            <a:off x="7098056" y="5797779"/>
            <a:ext cx="776440" cy="266328"/>
          </a:xfrm>
          <a:prstGeom prst="roundRect">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packages</a:t>
            </a:r>
            <a:endParaRPr lang="en-IN" sz="1200" dirty="0"/>
          </a:p>
        </p:txBody>
      </p:sp>
      <p:sp>
        <p:nvSpPr>
          <p:cNvPr id="71" name="Rectangle: Rounded Corners 70">
            <a:extLst>
              <a:ext uri="{FF2B5EF4-FFF2-40B4-BE49-F238E27FC236}">
                <a16:creationId xmlns:a16="http://schemas.microsoft.com/office/drawing/2014/main" id="{6E1149BA-3CDF-92AB-0C3B-0E2BDC039255}"/>
              </a:ext>
            </a:extLst>
          </p:cNvPr>
          <p:cNvSpPr/>
          <p:nvPr/>
        </p:nvSpPr>
        <p:spPr>
          <a:xfrm>
            <a:off x="8832304" y="2766728"/>
            <a:ext cx="1177280" cy="91615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Answer or solution submission </a:t>
            </a:r>
            <a:endParaRPr lang="en-IN" sz="1400" dirty="0"/>
          </a:p>
        </p:txBody>
      </p:sp>
      <p:sp>
        <p:nvSpPr>
          <p:cNvPr id="72" name="Rectangle: Rounded Corners 71">
            <a:extLst>
              <a:ext uri="{FF2B5EF4-FFF2-40B4-BE49-F238E27FC236}">
                <a16:creationId xmlns:a16="http://schemas.microsoft.com/office/drawing/2014/main" id="{7EAC0843-FAA9-A5A8-EF30-A88821BBDBE6}"/>
              </a:ext>
            </a:extLst>
          </p:cNvPr>
          <p:cNvSpPr/>
          <p:nvPr/>
        </p:nvSpPr>
        <p:spPr>
          <a:xfrm>
            <a:off x="9430324" y="3864499"/>
            <a:ext cx="1593474" cy="137817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ln w="0"/>
                <a:solidFill>
                  <a:schemeClr val="tx1"/>
                </a:solidFill>
                <a:effectLst>
                  <a:outerShdw blurRad="38100" dist="19050" dir="2700000" algn="tl" rotWithShape="0">
                    <a:schemeClr val="dk1">
                      <a:alpha val="40000"/>
                    </a:schemeClr>
                  </a:outerShdw>
                </a:effectLst>
              </a:rPr>
              <a:t>User management,</a:t>
            </a:r>
            <a:endParaRPr lang="en-IN" sz="1200" dirty="0"/>
          </a:p>
          <a:p>
            <a:pPr algn="ctr"/>
            <a:r>
              <a:rPr lang="en-IN" sz="1200" dirty="0" err="1"/>
              <a:t>L</a:t>
            </a:r>
            <a:r>
              <a:rPr lang="en-IN" sz="1200" dirty="0" err="1">
                <a:ln w="0"/>
                <a:solidFill>
                  <a:schemeClr val="tx1"/>
                </a:solidFill>
                <a:effectLst>
                  <a:outerShdw blurRad="38100" dist="19050" dir="2700000" algn="tl" rotWithShape="0">
                    <a:schemeClr val="dk1">
                      <a:alpha val="40000"/>
                    </a:schemeClr>
                  </a:outerShdw>
                </a:effectLst>
              </a:rPr>
              <a:t>learning</a:t>
            </a:r>
            <a:r>
              <a:rPr lang="en-IN" sz="1200" dirty="0">
                <a:ln w="0"/>
                <a:solidFill>
                  <a:schemeClr val="tx1"/>
                </a:solidFill>
                <a:effectLst>
                  <a:outerShdw blurRad="38100" dist="19050" dir="2700000" algn="tl" rotWithShape="0">
                    <a:schemeClr val="dk1">
                      <a:alpha val="40000"/>
                    </a:schemeClr>
                  </a:outerShdw>
                </a:effectLst>
              </a:rPr>
              <a:t> </a:t>
            </a:r>
            <a:r>
              <a:rPr lang="en-IN" sz="1200" dirty="0" err="1">
                <a:ln w="0"/>
                <a:solidFill>
                  <a:schemeClr val="tx1"/>
                </a:solidFill>
                <a:effectLst>
                  <a:outerShdw blurRad="38100" dist="19050" dir="2700000" algn="tl" rotWithShape="0">
                    <a:schemeClr val="dk1">
                      <a:alpha val="40000"/>
                    </a:schemeClr>
                  </a:outerShdw>
                </a:effectLst>
              </a:rPr>
              <a:t>outcomes,scoring,feedback,question</a:t>
            </a:r>
            <a:r>
              <a:rPr lang="en-IN" sz="1200" dirty="0">
                <a:ln w="0"/>
                <a:solidFill>
                  <a:schemeClr val="tx1"/>
                </a:solidFill>
                <a:effectLst>
                  <a:outerShdw blurRad="38100" dist="19050" dir="2700000" algn="tl" rotWithShape="0">
                    <a:schemeClr val="dk1">
                      <a:alpha val="40000"/>
                    </a:schemeClr>
                  </a:outerShdw>
                </a:effectLst>
              </a:rPr>
              <a:t> management</a:t>
            </a:r>
            <a:endParaRPr lang="en-IN" sz="1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1">
            <a:extLst>
              <a:ext uri="{FF2B5EF4-FFF2-40B4-BE49-F238E27FC236}">
                <a16:creationId xmlns:a16="http://schemas.microsoft.com/office/drawing/2014/main" id="{EA6FB569-63E8-8577-8AD1-693355D4CD31}"/>
              </a:ext>
            </a:extLst>
          </p:cNvPr>
          <p:cNvSpPr>
            <a:spLocks noGrp="1" noChangeArrowheads="1"/>
          </p:cNvSpPr>
          <p:nvPr>
            <p:ph type="body" sz="quarter" idx="15"/>
          </p:nvPr>
        </p:nvSpPr>
        <p:spPr bwMode="auto">
          <a:xfrm>
            <a:off x="1720850" y="204788"/>
            <a:ext cx="817245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000000"/>
                </a:solidFill>
              </a:rPr>
              <a:t>FUNCTIONAL ARCHITECTURE</a:t>
            </a:r>
          </a:p>
        </p:txBody>
      </p:sp>
      <p:sp>
        <p:nvSpPr>
          <p:cNvPr id="5" name="Oval 4">
            <a:extLst>
              <a:ext uri="{FF2B5EF4-FFF2-40B4-BE49-F238E27FC236}">
                <a16:creationId xmlns:a16="http://schemas.microsoft.com/office/drawing/2014/main" id="{038C15A2-E8D8-94F8-7BCC-248BDBD00539}"/>
              </a:ext>
            </a:extLst>
          </p:cNvPr>
          <p:cNvSpPr/>
          <p:nvPr/>
        </p:nvSpPr>
        <p:spPr>
          <a:xfrm>
            <a:off x="1884844" y="620688"/>
            <a:ext cx="4283164" cy="897027"/>
          </a:xfrm>
          <a:prstGeom prst="ellipse">
            <a:avLst/>
          </a:prstGeom>
          <a:solidFill>
            <a:srgbClr val="C0000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    </a:t>
            </a:r>
            <a:r>
              <a:rPr lang="en-IN" sz="1400" b="1" dirty="0"/>
              <a:t>User Authentication</a:t>
            </a:r>
          </a:p>
          <a:p>
            <a:pPr algn="ctr"/>
            <a:r>
              <a:rPr lang="en-IN" sz="1400" dirty="0"/>
              <a:t>    (manages the </a:t>
            </a:r>
            <a:r>
              <a:rPr lang="en-IN" sz="1400" dirty="0" err="1"/>
              <a:t>authenticatin</a:t>
            </a:r>
            <a:r>
              <a:rPr lang="en-IN" sz="1400" dirty="0"/>
              <a:t> of the user)</a:t>
            </a:r>
          </a:p>
        </p:txBody>
      </p:sp>
      <p:sp>
        <p:nvSpPr>
          <p:cNvPr id="4" name="Oval 3">
            <a:extLst>
              <a:ext uri="{FF2B5EF4-FFF2-40B4-BE49-F238E27FC236}">
                <a16:creationId xmlns:a16="http://schemas.microsoft.com/office/drawing/2014/main" id="{C224D432-B510-3F52-2B0E-D5E6690C75A1}"/>
              </a:ext>
            </a:extLst>
          </p:cNvPr>
          <p:cNvSpPr/>
          <p:nvPr/>
        </p:nvSpPr>
        <p:spPr>
          <a:xfrm>
            <a:off x="1884843" y="1789098"/>
            <a:ext cx="4067131" cy="1081512"/>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Assessment Validation</a:t>
            </a:r>
            <a:r>
              <a:rPr lang="en-IN" sz="1400" dirty="0"/>
              <a:t>(validate the test creation ,questions and time limit)</a:t>
            </a:r>
          </a:p>
        </p:txBody>
      </p:sp>
      <p:sp>
        <p:nvSpPr>
          <p:cNvPr id="8" name="Oval 7">
            <a:extLst>
              <a:ext uri="{FF2B5EF4-FFF2-40B4-BE49-F238E27FC236}">
                <a16:creationId xmlns:a16="http://schemas.microsoft.com/office/drawing/2014/main" id="{0D9A5FA3-7C38-82BE-3916-E88186C7CF23}"/>
              </a:ext>
            </a:extLst>
          </p:cNvPr>
          <p:cNvSpPr/>
          <p:nvPr/>
        </p:nvSpPr>
        <p:spPr>
          <a:xfrm>
            <a:off x="1838207" y="3187136"/>
            <a:ext cx="3981706" cy="100503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r>
              <a:rPr lang="en-IN" sz="1400" b="1" dirty="0"/>
              <a:t>Proctoring &amp; Assessing</a:t>
            </a:r>
            <a:endParaRPr lang="en-IN" sz="1400" dirty="0"/>
          </a:p>
          <a:p>
            <a:pPr algn="ctr"/>
            <a:r>
              <a:rPr lang="en-IN" sz="1400" dirty="0"/>
              <a:t>       (Live Video, Noise Detection, live monitoring )</a:t>
            </a:r>
          </a:p>
        </p:txBody>
      </p:sp>
      <p:sp>
        <p:nvSpPr>
          <p:cNvPr id="11" name="Oval 10">
            <a:extLst>
              <a:ext uri="{FF2B5EF4-FFF2-40B4-BE49-F238E27FC236}">
                <a16:creationId xmlns:a16="http://schemas.microsoft.com/office/drawing/2014/main" id="{F8261A77-1997-DBCF-BC54-BB9D914844F1}"/>
              </a:ext>
            </a:extLst>
          </p:cNvPr>
          <p:cNvSpPr/>
          <p:nvPr/>
        </p:nvSpPr>
        <p:spPr>
          <a:xfrm>
            <a:off x="6832054" y="3187137"/>
            <a:ext cx="3744416" cy="100503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AI/ML Services      </a:t>
            </a:r>
            <a:r>
              <a:rPr lang="en-IN" sz="1400" dirty="0"/>
              <a:t>(For the proctoring and managing the test)</a:t>
            </a:r>
          </a:p>
        </p:txBody>
      </p:sp>
      <p:sp>
        <p:nvSpPr>
          <p:cNvPr id="18" name="Oval 17">
            <a:extLst>
              <a:ext uri="{FF2B5EF4-FFF2-40B4-BE49-F238E27FC236}">
                <a16:creationId xmlns:a16="http://schemas.microsoft.com/office/drawing/2014/main" id="{6B8A718F-D9AE-C438-29FC-FB9A32875609}"/>
              </a:ext>
            </a:extLst>
          </p:cNvPr>
          <p:cNvSpPr/>
          <p:nvPr/>
        </p:nvSpPr>
        <p:spPr>
          <a:xfrm>
            <a:off x="1828427" y="4639177"/>
            <a:ext cx="3981712" cy="897027"/>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Database Management</a:t>
            </a:r>
          </a:p>
          <a:p>
            <a:pPr algn="ctr"/>
            <a:r>
              <a:rPr lang="en-IN" sz="1400" dirty="0"/>
              <a:t>  (File Storage, Database, Data Warehousing)</a:t>
            </a:r>
          </a:p>
        </p:txBody>
      </p:sp>
      <p:sp>
        <p:nvSpPr>
          <p:cNvPr id="26" name="Oval 25">
            <a:extLst>
              <a:ext uri="{FF2B5EF4-FFF2-40B4-BE49-F238E27FC236}">
                <a16:creationId xmlns:a16="http://schemas.microsoft.com/office/drawing/2014/main" id="{8760D523-5033-6FD0-C5F9-CD86B5A2CA50}"/>
              </a:ext>
            </a:extLst>
          </p:cNvPr>
          <p:cNvSpPr/>
          <p:nvPr/>
        </p:nvSpPr>
        <p:spPr>
          <a:xfrm>
            <a:off x="4151784" y="5853534"/>
            <a:ext cx="4824536" cy="100503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Security &amp; Compliance</a:t>
            </a:r>
          </a:p>
          <a:p>
            <a:pPr algn="ctr"/>
            <a:r>
              <a:rPr lang="en-IN" sz="1400" dirty="0"/>
              <a:t>               (Encryption, Vulnerability Scanning, Compliance)</a:t>
            </a:r>
          </a:p>
        </p:txBody>
      </p:sp>
      <p:cxnSp>
        <p:nvCxnSpPr>
          <p:cNvPr id="38" name="Straight Connector 37">
            <a:extLst>
              <a:ext uri="{FF2B5EF4-FFF2-40B4-BE49-F238E27FC236}">
                <a16:creationId xmlns:a16="http://schemas.microsoft.com/office/drawing/2014/main" id="{D0E14601-C894-4A90-6B5B-D6B3457BA984}"/>
              </a:ext>
            </a:extLst>
          </p:cNvPr>
          <p:cNvCxnSpPr>
            <a:cxnSpLocks/>
          </p:cNvCxnSpPr>
          <p:nvPr/>
        </p:nvCxnSpPr>
        <p:spPr>
          <a:xfrm>
            <a:off x="3829060" y="1517715"/>
            <a:ext cx="0" cy="356071"/>
          </a:xfrm>
          <a:prstGeom prst="line">
            <a:avLst/>
          </a:prstGeom>
        </p:spPr>
        <p:style>
          <a:lnRef idx="1">
            <a:schemeClr val="dk1"/>
          </a:lnRef>
          <a:fillRef idx="0">
            <a:schemeClr val="dk1"/>
          </a:fillRef>
          <a:effectRef idx="0">
            <a:schemeClr val="dk1"/>
          </a:effectRef>
          <a:fontRef idx="minor">
            <a:schemeClr val="tx1"/>
          </a:fontRef>
        </p:style>
      </p:cxnSp>
      <p:cxnSp>
        <p:nvCxnSpPr>
          <p:cNvPr id="1053" name="Straight Connector 1052">
            <a:extLst>
              <a:ext uri="{FF2B5EF4-FFF2-40B4-BE49-F238E27FC236}">
                <a16:creationId xmlns:a16="http://schemas.microsoft.com/office/drawing/2014/main" id="{6AA56648-7431-DD3A-7D12-B8B4631CC7C4}"/>
              </a:ext>
            </a:extLst>
          </p:cNvPr>
          <p:cNvCxnSpPr/>
          <p:nvPr/>
        </p:nvCxnSpPr>
        <p:spPr>
          <a:xfrm>
            <a:off x="3829060" y="2870610"/>
            <a:ext cx="0" cy="316526"/>
          </a:xfrm>
          <a:prstGeom prst="line">
            <a:avLst/>
          </a:prstGeom>
        </p:spPr>
        <p:style>
          <a:lnRef idx="1">
            <a:schemeClr val="dk1"/>
          </a:lnRef>
          <a:fillRef idx="0">
            <a:schemeClr val="dk1"/>
          </a:fillRef>
          <a:effectRef idx="0">
            <a:schemeClr val="dk1"/>
          </a:effectRef>
          <a:fontRef idx="minor">
            <a:schemeClr val="tx1"/>
          </a:fontRef>
        </p:style>
      </p:cxnSp>
      <p:cxnSp>
        <p:nvCxnSpPr>
          <p:cNvPr id="1055" name="Straight Connector 1054">
            <a:extLst>
              <a:ext uri="{FF2B5EF4-FFF2-40B4-BE49-F238E27FC236}">
                <a16:creationId xmlns:a16="http://schemas.microsoft.com/office/drawing/2014/main" id="{B35F1A40-441E-DA4C-EA2F-428F05A63004}"/>
              </a:ext>
            </a:extLst>
          </p:cNvPr>
          <p:cNvCxnSpPr/>
          <p:nvPr/>
        </p:nvCxnSpPr>
        <p:spPr>
          <a:xfrm flipH="1">
            <a:off x="3819283" y="4192167"/>
            <a:ext cx="9777" cy="447010"/>
          </a:xfrm>
          <a:prstGeom prst="line">
            <a:avLst/>
          </a:prstGeom>
        </p:spPr>
        <p:style>
          <a:lnRef idx="1">
            <a:schemeClr val="dk1"/>
          </a:lnRef>
          <a:fillRef idx="0">
            <a:schemeClr val="dk1"/>
          </a:fillRef>
          <a:effectRef idx="0">
            <a:schemeClr val="dk1"/>
          </a:effectRef>
          <a:fontRef idx="minor">
            <a:schemeClr val="tx1"/>
          </a:fontRef>
        </p:style>
      </p:cxnSp>
      <p:cxnSp>
        <p:nvCxnSpPr>
          <p:cNvPr id="1057" name="Straight Arrow Connector 1056">
            <a:extLst>
              <a:ext uri="{FF2B5EF4-FFF2-40B4-BE49-F238E27FC236}">
                <a16:creationId xmlns:a16="http://schemas.microsoft.com/office/drawing/2014/main" id="{9F992E55-E19B-4C62-5D14-ECB5BFB41A19}"/>
              </a:ext>
            </a:extLst>
          </p:cNvPr>
          <p:cNvCxnSpPr/>
          <p:nvPr/>
        </p:nvCxnSpPr>
        <p:spPr>
          <a:xfrm>
            <a:off x="5819913" y="3689652"/>
            <a:ext cx="101214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61" name="Straight Connector 1060">
            <a:extLst>
              <a:ext uri="{FF2B5EF4-FFF2-40B4-BE49-F238E27FC236}">
                <a16:creationId xmlns:a16="http://schemas.microsoft.com/office/drawing/2014/main" id="{2C2AAE07-B138-FA88-140F-DB6C3DBBA420}"/>
              </a:ext>
            </a:extLst>
          </p:cNvPr>
          <p:cNvCxnSpPr>
            <a:cxnSpLocks/>
            <a:stCxn id="18" idx="5"/>
          </p:cNvCxnSpPr>
          <p:nvPr/>
        </p:nvCxnSpPr>
        <p:spPr>
          <a:xfrm>
            <a:off x="5227031" y="5404837"/>
            <a:ext cx="0" cy="595880"/>
          </a:xfrm>
          <a:prstGeom prst="line">
            <a:avLst/>
          </a:prstGeom>
        </p:spPr>
        <p:style>
          <a:lnRef idx="1">
            <a:schemeClr val="dk1"/>
          </a:lnRef>
          <a:fillRef idx="0">
            <a:schemeClr val="dk1"/>
          </a:fillRef>
          <a:effectRef idx="0">
            <a:schemeClr val="dk1"/>
          </a:effectRef>
          <a:fontRef idx="minor">
            <a:schemeClr val="tx1"/>
          </a:fontRef>
        </p:style>
      </p:cxnSp>
      <p:cxnSp>
        <p:nvCxnSpPr>
          <p:cNvPr id="1062" name="Straight Connector 1061">
            <a:extLst>
              <a:ext uri="{FF2B5EF4-FFF2-40B4-BE49-F238E27FC236}">
                <a16:creationId xmlns:a16="http://schemas.microsoft.com/office/drawing/2014/main" id="{70FD8B4B-7722-AEC2-8AA7-2FE82DC135AC}"/>
              </a:ext>
            </a:extLst>
          </p:cNvPr>
          <p:cNvCxnSpPr>
            <a:cxnSpLocks/>
            <a:endCxn id="26" idx="7"/>
          </p:cNvCxnSpPr>
          <p:nvPr/>
        </p:nvCxnSpPr>
        <p:spPr>
          <a:xfrm>
            <a:off x="8256240" y="4192167"/>
            <a:ext cx="13543" cy="180855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1">
            <a:extLst>
              <a:ext uri="{FF2B5EF4-FFF2-40B4-BE49-F238E27FC236}">
                <a16:creationId xmlns:a16="http://schemas.microsoft.com/office/drawing/2014/main" id="{0ACCFB98-ACAD-BF2F-C8DB-EE7D07CB2A69}"/>
              </a:ext>
            </a:extLst>
          </p:cNvPr>
          <p:cNvSpPr>
            <a:spLocks noGrp="1" noChangeArrowheads="1"/>
          </p:cNvSpPr>
          <p:nvPr>
            <p:ph type="body" sz="quarter" idx="15"/>
          </p:nvPr>
        </p:nvSpPr>
        <p:spPr bwMode="auto">
          <a:xfrm>
            <a:off x="1720850" y="204788"/>
            <a:ext cx="8172450" cy="368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numCol="1" compatLnSpc="1">
            <a:prstTxWarp prst="textNoShape">
              <a:avLst/>
            </a:prstTxWarp>
          </a:bodyPr>
          <a:lstStyle/>
          <a:p>
            <a:pPr algn="ctr"/>
            <a:r>
              <a:rPr altLang="en-US" dirty="0">
                <a:solidFill>
                  <a:srgbClr val="000000"/>
                </a:solidFill>
              </a:rPr>
              <a:t>Technical Architecture</a:t>
            </a:r>
          </a:p>
        </p:txBody>
      </p:sp>
      <p:sp>
        <p:nvSpPr>
          <p:cNvPr id="12" name="Flowchart: Terminator 11">
            <a:extLst>
              <a:ext uri="{FF2B5EF4-FFF2-40B4-BE49-F238E27FC236}">
                <a16:creationId xmlns:a16="http://schemas.microsoft.com/office/drawing/2014/main" id="{0F7CF2E8-1D11-C9F6-B064-B9A549634A94}"/>
              </a:ext>
            </a:extLst>
          </p:cNvPr>
          <p:cNvSpPr/>
          <p:nvPr/>
        </p:nvSpPr>
        <p:spPr>
          <a:xfrm>
            <a:off x="983432" y="798813"/>
            <a:ext cx="3312368" cy="1850077"/>
          </a:xfrm>
          <a:prstGeom prst="flowChartTermina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lumMod val="75000"/>
                </a:schemeClr>
              </a:solidFill>
            </a:endParaRPr>
          </a:p>
        </p:txBody>
      </p:sp>
      <p:sp>
        <p:nvSpPr>
          <p:cNvPr id="14" name="TextBox 13">
            <a:extLst>
              <a:ext uri="{FF2B5EF4-FFF2-40B4-BE49-F238E27FC236}">
                <a16:creationId xmlns:a16="http://schemas.microsoft.com/office/drawing/2014/main" id="{898C4F73-2C97-77D4-DD81-AFF937178F65}"/>
              </a:ext>
            </a:extLst>
          </p:cNvPr>
          <p:cNvSpPr txBox="1"/>
          <p:nvPr/>
        </p:nvSpPr>
        <p:spPr>
          <a:xfrm>
            <a:off x="1211990" y="1191898"/>
            <a:ext cx="2963868" cy="861774"/>
          </a:xfrm>
          <a:prstGeom prst="rect">
            <a:avLst/>
          </a:prstGeom>
          <a:noFill/>
        </p:spPr>
        <p:txBody>
          <a:bodyPr wrap="square" lIns="0" tIns="0" rIns="0" bIns="0" rtlCol="0">
            <a:spAutoFit/>
          </a:bodyPr>
          <a:lstStyle/>
          <a:p>
            <a:pPr algn="ctr"/>
            <a:r>
              <a:rPr lang="en-IN" sz="1400" dirty="0"/>
              <a:t>User interacts with the admin using the </a:t>
            </a:r>
            <a:r>
              <a:rPr lang="en-IN" sz="1400" dirty="0" err="1"/>
              <a:t>jwt</a:t>
            </a:r>
            <a:r>
              <a:rPr lang="en-IN" sz="1400" dirty="0"/>
              <a:t> tokens and using the </a:t>
            </a:r>
            <a:r>
              <a:rPr lang="en-IN" sz="1400" dirty="0" err="1"/>
              <a:t>api</a:t>
            </a:r>
            <a:r>
              <a:rPr lang="en-IN" sz="1400" dirty="0"/>
              <a:t> they can connect with the backend service</a:t>
            </a:r>
          </a:p>
          <a:p>
            <a:pPr algn="ctr"/>
            <a:endParaRPr lang="en-IN" sz="1400" dirty="0" err="1"/>
          </a:p>
        </p:txBody>
      </p:sp>
      <p:sp>
        <p:nvSpPr>
          <p:cNvPr id="15" name="Rectangle: Rounded Corners 14">
            <a:extLst>
              <a:ext uri="{FF2B5EF4-FFF2-40B4-BE49-F238E27FC236}">
                <a16:creationId xmlns:a16="http://schemas.microsoft.com/office/drawing/2014/main" id="{E2C7FF85-4662-CF27-0F79-10DC5B7E6451}"/>
              </a:ext>
            </a:extLst>
          </p:cNvPr>
          <p:cNvSpPr/>
          <p:nvPr/>
        </p:nvSpPr>
        <p:spPr>
          <a:xfrm>
            <a:off x="1565378" y="2028678"/>
            <a:ext cx="2107705" cy="278501"/>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Front-end</a:t>
            </a:r>
          </a:p>
        </p:txBody>
      </p:sp>
      <p:sp>
        <p:nvSpPr>
          <p:cNvPr id="16" name="Flowchart: Terminator 15">
            <a:extLst>
              <a:ext uri="{FF2B5EF4-FFF2-40B4-BE49-F238E27FC236}">
                <a16:creationId xmlns:a16="http://schemas.microsoft.com/office/drawing/2014/main" id="{ED5E89C1-F626-F03C-6B0C-7E1156C18FD3}"/>
              </a:ext>
            </a:extLst>
          </p:cNvPr>
          <p:cNvSpPr/>
          <p:nvPr/>
        </p:nvSpPr>
        <p:spPr>
          <a:xfrm>
            <a:off x="7422162" y="723784"/>
            <a:ext cx="3909966" cy="5454136"/>
          </a:xfrm>
          <a:prstGeom prst="flowChartTermina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9" name="Picture 28">
            <a:extLst>
              <a:ext uri="{FF2B5EF4-FFF2-40B4-BE49-F238E27FC236}">
                <a16:creationId xmlns:a16="http://schemas.microsoft.com/office/drawing/2014/main" id="{4B8EC86E-17E5-E040-64C8-21C953F616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78" b="90222" l="9778" r="89778">
                        <a14:foregroundMark x1="12444" y1="35111" x2="26667" y2="53778"/>
                        <a14:foregroundMark x1="26667" y1="53778" x2="80000" y2="54222"/>
                        <a14:foregroundMark x1="80000" y1="54222" x2="86667" y2="77778"/>
                        <a14:foregroundMark x1="86667" y1="77778" x2="61778" y2="90222"/>
                        <a14:foregroundMark x1="61778" y1="90222" x2="13333" y2="81778"/>
                        <a14:foregroundMark x1="13333" y1="81778" x2="10222" y2="58667"/>
                        <a14:foregroundMark x1="10222" y1="58667" x2="11556" y2="53778"/>
                        <a14:foregroundMark x1="88444" y1="32000" x2="88889" y2="48444"/>
                        <a14:foregroundMark x1="88000" y1="54667" x2="88444" y2="66222"/>
                        <a14:foregroundMark x1="22667" y1="17333" x2="48000" y2="18222"/>
                        <a14:foregroundMark x1="48000" y1="18222" x2="64889" y2="18222"/>
                        <a14:foregroundMark x1="69778" y1="16889" x2="76889" y2="17333"/>
                        <a14:foregroundMark x1="76889" y1="17333" x2="76889" y2="17333"/>
                        <a14:foregroundMark x1="34667" y1="23111" x2="37778" y2="26222"/>
                      </a14:backgroundRemoval>
                    </a14:imgEffect>
                  </a14:imgLayer>
                </a14:imgProps>
              </a:ext>
              <a:ext uri="{28A0092B-C50C-407E-A947-70E740481C1C}">
                <a14:useLocalDpi xmlns:a14="http://schemas.microsoft.com/office/drawing/2010/main" val="0"/>
              </a:ext>
            </a:extLst>
          </a:blip>
          <a:stretch>
            <a:fillRect/>
          </a:stretch>
        </p:blipFill>
        <p:spPr>
          <a:xfrm>
            <a:off x="8806044" y="884135"/>
            <a:ext cx="1017563" cy="902982"/>
          </a:xfrm>
          <a:prstGeom prst="rect">
            <a:avLst/>
          </a:prstGeom>
        </p:spPr>
      </p:pic>
      <p:sp>
        <p:nvSpPr>
          <p:cNvPr id="30" name="TextBox 29">
            <a:extLst>
              <a:ext uri="{FF2B5EF4-FFF2-40B4-BE49-F238E27FC236}">
                <a16:creationId xmlns:a16="http://schemas.microsoft.com/office/drawing/2014/main" id="{B6327A2F-AF19-E7B3-5CA8-C611817741AD}"/>
              </a:ext>
            </a:extLst>
          </p:cNvPr>
          <p:cNvSpPr txBox="1"/>
          <p:nvPr/>
        </p:nvSpPr>
        <p:spPr>
          <a:xfrm>
            <a:off x="7874666" y="1787117"/>
            <a:ext cx="3105344" cy="646331"/>
          </a:xfrm>
          <a:prstGeom prst="rect">
            <a:avLst/>
          </a:prstGeom>
          <a:noFill/>
        </p:spPr>
        <p:txBody>
          <a:bodyPr wrap="square" lIns="0" tIns="0" rIns="0" bIns="0" rtlCol="0">
            <a:spAutoFit/>
          </a:bodyPr>
          <a:lstStyle/>
          <a:p>
            <a:pPr algn="ctr"/>
            <a:r>
              <a:rPr lang="en-IN" sz="1400" dirty="0"/>
              <a:t>Contains App Logic and connecting backend with the spring boot and node </a:t>
            </a:r>
            <a:r>
              <a:rPr lang="en-IN" sz="1400" dirty="0" err="1"/>
              <a:t>js</a:t>
            </a:r>
            <a:endParaRPr lang="en-IN" sz="1400" dirty="0"/>
          </a:p>
          <a:p>
            <a:pPr algn="ctr"/>
            <a:endParaRPr lang="en-IN" sz="1400" dirty="0" err="1"/>
          </a:p>
        </p:txBody>
      </p:sp>
      <p:sp>
        <p:nvSpPr>
          <p:cNvPr id="31" name="Rectangle: Rounded Corners 30">
            <a:extLst>
              <a:ext uri="{FF2B5EF4-FFF2-40B4-BE49-F238E27FC236}">
                <a16:creationId xmlns:a16="http://schemas.microsoft.com/office/drawing/2014/main" id="{1BFCBC96-8387-B980-F59B-527951119623}"/>
              </a:ext>
            </a:extLst>
          </p:cNvPr>
          <p:cNvSpPr/>
          <p:nvPr/>
        </p:nvSpPr>
        <p:spPr>
          <a:xfrm>
            <a:off x="8719838" y="2294196"/>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Web Server</a:t>
            </a:r>
          </a:p>
        </p:txBody>
      </p:sp>
      <p:cxnSp>
        <p:nvCxnSpPr>
          <p:cNvPr id="33" name="Straight Arrow Connector 32">
            <a:extLst>
              <a:ext uri="{FF2B5EF4-FFF2-40B4-BE49-F238E27FC236}">
                <a16:creationId xmlns:a16="http://schemas.microsoft.com/office/drawing/2014/main" id="{3DB512BF-F31A-AA3B-D70E-3E74CEA108CF}"/>
              </a:ext>
            </a:extLst>
          </p:cNvPr>
          <p:cNvCxnSpPr/>
          <p:nvPr/>
        </p:nvCxnSpPr>
        <p:spPr>
          <a:xfrm flipH="1">
            <a:off x="4295800" y="1738699"/>
            <a:ext cx="11521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C606A41F-C964-72A1-C365-7EDA568B304B}"/>
              </a:ext>
            </a:extLst>
          </p:cNvPr>
          <p:cNvSpPr/>
          <p:nvPr/>
        </p:nvSpPr>
        <p:spPr>
          <a:xfrm>
            <a:off x="5467123" y="1509650"/>
            <a:ext cx="746593" cy="368299"/>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API</a:t>
            </a:r>
          </a:p>
        </p:txBody>
      </p:sp>
      <p:cxnSp>
        <p:nvCxnSpPr>
          <p:cNvPr id="36" name="Straight Arrow Connector 35">
            <a:extLst>
              <a:ext uri="{FF2B5EF4-FFF2-40B4-BE49-F238E27FC236}">
                <a16:creationId xmlns:a16="http://schemas.microsoft.com/office/drawing/2014/main" id="{8431365F-C976-5527-9071-C8C965D7D370}"/>
              </a:ext>
            </a:extLst>
          </p:cNvPr>
          <p:cNvCxnSpPr>
            <a:cxnSpLocks/>
          </p:cNvCxnSpPr>
          <p:nvPr/>
        </p:nvCxnSpPr>
        <p:spPr>
          <a:xfrm>
            <a:off x="6180075" y="1723851"/>
            <a:ext cx="1204964" cy="14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Arrow: Right 37">
            <a:extLst>
              <a:ext uri="{FF2B5EF4-FFF2-40B4-BE49-F238E27FC236}">
                <a16:creationId xmlns:a16="http://schemas.microsoft.com/office/drawing/2014/main" id="{8A0505A4-B4CA-3DB6-D17A-836D94D40D13}"/>
              </a:ext>
            </a:extLst>
          </p:cNvPr>
          <p:cNvSpPr/>
          <p:nvPr/>
        </p:nvSpPr>
        <p:spPr>
          <a:xfrm>
            <a:off x="5260058" y="2015383"/>
            <a:ext cx="1204964" cy="31766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r>
              <a:rPr lang="en-IN" dirty="0" err="1">
                <a:solidFill>
                  <a:schemeClr val="tx1"/>
                </a:solidFill>
              </a:rPr>
              <a:t>ost</a:t>
            </a:r>
            <a:endParaRPr lang="en-IN" dirty="0">
              <a:solidFill>
                <a:schemeClr val="tx1"/>
              </a:solidFill>
            </a:endParaRPr>
          </a:p>
        </p:txBody>
      </p:sp>
      <p:sp>
        <p:nvSpPr>
          <p:cNvPr id="39" name="Arrow: Right 38">
            <a:extLst>
              <a:ext uri="{FF2B5EF4-FFF2-40B4-BE49-F238E27FC236}">
                <a16:creationId xmlns:a16="http://schemas.microsoft.com/office/drawing/2014/main" id="{D78E23D9-6C81-0AE7-75BA-75CFB056E178}"/>
              </a:ext>
            </a:extLst>
          </p:cNvPr>
          <p:cNvSpPr/>
          <p:nvPr/>
        </p:nvSpPr>
        <p:spPr>
          <a:xfrm>
            <a:off x="5311159" y="1144355"/>
            <a:ext cx="1204964" cy="31766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t>
            </a:r>
            <a:r>
              <a:rPr lang="en-IN" dirty="0">
                <a:solidFill>
                  <a:schemeClr val="tx1"/>
                </a:solidFill>
              </a:rPr>
              <a:t>et</a:t>
            </a:r>
          </a:p>
        </p:txBody>
      </p:sp>
      <p:cxnSp>
        <p:nvCxnSpPr>
          <p:cNvPr id="41" name="Straight Arrow Connector 40">
            <a:extLst>
              <a:ext uri="{FF2B5EF4-FFF2-40B4-BE49-F238E27FC236}">
                <a16:creationId xmlns:a16="http://schemas.microsoft.com/office/drawing/2014/main" id="{CDD8EAA3-822A-70F8-38A3-875D3F0EF2C8}"/>
              </a:ext>
            </a:extLst>
          </p:cNvPr>
          <p:cNvCxnSpPr>
            <a:cxnSpLocks/>
            <a:endCxn id="31" idx="2"/>
          </p:cNvCxnSpPr>
          <p:nvPr/>
        </p:nvCxnSpPr>
        <p:spPr>
          <a:xfrm flipV="1">
            <a:off x="9377145" y="2572699"/>
            <a:ext cx="13377" cy="2632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E0C1E21D-66BF-0982-A560-D74F261DEE9D}"/>
              </a:ext>
            </a:extLst>
          </p:cNvPr>
          <p:cNvSpPr/>
          <p:nvPr/>
        </p:nvSpPr>
        <p:spPr>
          <a:xfrm>
            <a:off x="7874666" y="5628478"/>
            <a:ext cx="3096343" cy="278503"/>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Back-end</a:t>
            </a:r>
          </a:p>
        </p:txBody>
      </p:sp>
      <p:sp>
        <p:nvSpPr>
          <p:cNvPr id="48" name="Rectangle: Rounded Corners 47">
            <a:extLst>
              <a:ext uri="{FF2B5EF4-FFF2-40B4-BE49-F238E27FC236}">
                <a16:creationId xmlns:a16="http://schemas.microsoft.com/office/drawing/2014/main" id="{6409DC08-96EA-F119-20C1-E54881DB95A3}"/>
              </a:ext>
            </a:extLst>
          </p:cNvPr>
          <p:cNvSpPr/>
          <p:nvPr/>
        </p:nvSpPr>
        <p:spPr>
          <a:xfrm>
            <a:off x="7598536" y="5066403"/>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File Storage</a:t>
            </a:r>
          </a:p>
        </p:txBody>
      </p:sp>
      <p:sp>
        <p:nvSpPr>
          <p:cNvPr id="51" name="TextBox 50">
            <a:extLst>
              <a:ext uri="{FF2B5EF4-FFF2-40B4-BE49-F238E27FC236}">
                <a16:creationId xmlns:a16="http://schemas.microsoft.com/office/drawing/2014/main" id="{B4E34413-5349-E3EF-ED07-C2FA00E56B28}"/>
              </a:ext>
            </a:extLst>
          </p:cNvPr>
          <p:cNvSpPr txBox="1"/>
          <p:nvPr/>
        </p:nvSpPr>
        <p:spPr>
          <a:xfrm>
            <a:off x="6716548" y="4706638"/>
            <a:ext cx="3105344" cy="215444"/>
          </a:xfrm>
          <a:prstGeom prst="rect">
            <a:avLst/>
          </a:prstGeom>
          <a:noFill/>
        </p:spPr>
        <p:txBody>
          <a:bodyPr wrap="square" lIns="0" tIns="0" rIns="0" bIns="0" rtlCol="0">
            <a:spAutoFit/>
          </a:bodyPr>
          <a:lstStyle/>
          <a:p>
            <a:pPr algn="ctr"/>
            <a:r>
              <a:rPr lang="en-US" sz="1400" dirty="0"/>
              <a:t>A</a:t>
            </a:r>
            <a:r>
              <a:rPr lang="en-IN" sz="1400" dirty="0" err="1"/>
              <a:t>ws</a:t>
            </a:r>
            <a:endParaRPr lang="en-IN" sz="1400" dirty="0"/>
          </a:p>
        </p:txBody>
      </p:sp>
      <p:sp>
        <p:nvSpPr>
          <p:cNvPr id="52" name="Rectangle: Rounded Corners 51">
            <a:extLst>
              <a:ext uri="{FF2B5EF4-FFF2-40B4-BE49-F238E27FC236}">
                <a16:creationId xmlns:a16="http://schemas.microsoft.com/office/drawing/2014/main" id="{EDE4C4F8-4DF2-E7C8-FCC9-BC4335ABB09A}"/>
              </a:ext>
            </a:extLst>
          </p:cNvPr>
          <p:cNvSpPr/>
          <p:nvPr/>
        </p:nvSpPr>
        <p:spPr>
          <a:xfrm>
            <a:off x="9772797" y="5066403"/>
            <a:ext cx="1341367" cy="278503"/>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Database</a:t>
            </a:r>
          </a:p>
        </p:txBody>
      </p:sp>
      <p:cxnSp>
        <p:nvCxnSpPr>
          <p:cNvPr id="54" name="Straight Arrow Connector 53">
            <a:extLst>
              <a:ext uri="{FF2B5EF4-FFF2-40B4-BE49-F238E27FC236}">
                <a16:creationId xmlns:a16="http://schemas.microsoft.com/office/drawing/2014/main" id="{1BF00D6F-53F2-A5B2-3970-8D5DD0B6F8F4}"/>
              </a:ext>
            </a:extLst>
          </p:cNvPr>
          <p:cNvCxnSpPr>
            <a:stCxn id="48" idx="3"/>
          </p:cNvCxnSpPr>
          <p:nvPr/>
        </p:nvCxnSpPr>
        <p:spPr>
          <a:xfrm flipV="1">
            <a:off x="8939903" y="5205654"/>
            <a:ext cx="832894"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57" name="Picture 56">
            <a:extLst>
              <a:ext uri="{FF2B5EF4-FFF2-40B4-BE49-F238E27FC236}">
                <a16:creationId xmlns:a16="http://schemas.microsoft.com/office/drawing/2014/main" id="{1798526A-0CA9-8014-D352-CD29E1F0549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4308" y1="45827" x2="44308" y2="45827"/>
                        <a14:foregroundMark x1="32385" y1="63669" x2="32385" y2="63669"/>
                        <a14:foregroundMark x1="24462" y1="46547" x2="24462" y2="46547"/>
                        <a14:foregroundMark x1="24462" y1="46547" x2="24462" y2="46547"/>
                        <a14:foregroundMark x1="24462" y1="46547" x2="24462" y2="46547"/>
                      </a14:backgroundRemoval>
                    </a14:imgEffect>
                  </a14:imgLayer>
                </a14:imgProps>
              </a:ext>
              <a:ext uri="{28A0092B-C50C-407E-A947-70E740481C1C}">
                <a14:useLocalDpi xmlns:a14="http://schemas.microsoft.com/office/drawing/2010/main" val="0"/>
              </a:ext>
            </a:extLst>
          </a:blip>
          <a:stretch>
            <a:fillRect/>
          </a:stretch>
        </p:blipFill>
        <p:spPr>
          <a:xfrm>
            <a:off x="7598536" y="3374081"/>
            <a:ext cx="1235618" cy="1321161"/>
          </a:xfrm>
          <a:prstGeom prst="rect">
            <a:avLst/>
          </a:prstGeom>
        </p:spPr>
      </p:pic>
      <p:pic>
        <p:nvPicPr>
          <p:cNvPr id="60" name="Picture 59">
            <a:extLst>
              <a:ext uri="{FF2B5EF4-FFF2-40B4-BE49-F238E27FC236}">
                <a16:creationId xmlns:a16="http://schemas.microsoft.com/office/drawing/2014/main" id="{A3790923-FE0F-A685-F57E-4F262BB36D6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834" b="97976" l="1961" r="97549">
                        <a14:foregroundMark x1="3922" y1="85830" x2="21569" y2="94737"/>
                        <a14:foregroundMark x1="21569" y1="94737" x2="33333" y2="95951"/>
                        <a14:foregroundMark x1="33333" y1="95951" x2="33333" y2="95951"/>
                        <a14:foregroundMark x1="33333" y1="95951" x2="56373" y2="96761"/>
                        <a14:foregroundMark x1="56373" y1="96761" x2="75000" y2="96356"/>
                        <a14:foregroundMark x1="75000" y1="96356" x2="92157" y2="89879"/>
                        <a14:foregroundMark x1="93137" y1="89474" x2="95098" y2="83806"/>
                        <a14:foregroundMark x1="95098" y1="55870" x2="96569" y2="84615"/>
                        <a14:foregroundMark x1="96569" y1="14575" x2="97059" y2="55466"/>
                        <a14:foregroundMark x1="36275" y1="97976" x2="63725" y2="97166"/>
                        <a14:foregroundMark x1="63725" y1="97166" x2="63725" y2="97166"/>
                        <a14:foregroundMark x1="2941" y1="57085" x2="3922" y2="86640"/>
                        <a14:foregroundMark x1="3922" y1="17004" x2="1961" y2="57895"/>
                        <a14:foregroundMark x1="2941" y1="15789" x2="24510" y2="4453"/>
                        <a14:foregroundMark x1="24510" y1="4453" x2="50490" y2="2834"/>
                        <a14:foregroundMark x1="50490" y1="2834" x2="97549" y2="14170"/>
                        <a14:foregroundMark x1="65196" y1="3239" x2="66667" y2="3239"/>
                        <a14:foregroundMark x1="66667" y1="3239" x2="68627" y2="3239"/>
                        <a14:foregroundMark x1="68627" y1="3239" x2="72549" y2="4049"/>
                        <a14:foregroundMark x1="72549" y1="4049" x2="72549" y2="4049"/>
                        <a14:foregroundMark x1="72059" y1="25101" x2="72059" y2="25101"/>
                        <a14:foregroundMark x1="72059" y1="25506" x2="72059" y2="25506"/>
                        <a14:foregroundMark x1="78922" y1="26721" x2="78922" y2="26721"/>
                        <a14:foregroundMark x1="53431" y1="27935" x2="53431" y2="27935"/>
                        <a14:foregroundMark x1="53431" y1="27935" x2="53431" y2="27935"/>
                        <a14:foregroundMark x1="53431" y1="27935" x2="53431" y2="27935"/>
                        <a14:foregroundMark x1="53431" y1="27935" x2="53431" y2="27935"/>
                        <a14:foregroundMark x1="53431" y1="27935" x2="53431" y2="27935"/>
                        <a14:foregroundMark x1="60294" y1="28745" x2="60294" y2="28745"/>
                        <a14:foregroundMark x1="34314" y1="26721" x2="34314" y2="26721"/>
                        <a14:foregroundMark x1="34314" y1="26721" x2="34314" y2="26721"/>
                        <a14:foregroundMark x1="34314" y1="26721" x2="34314" y2="26721"/>
                        <a14:foregroundMark x1="34314" y1="26721" x2="34314" y2="26721"/>
                        <a14:foregroundMark x1="34314" y1="26721" x2="34314" y2="26721"/>
                        <a14:foregroundMark x1="34314" y1="26721" x2="34314" y2="26721"/>
                        <a14:foregroundMark x1="40686" y1="28340" x2="40686" y2="28340"/>
                        <a14:foregroundMark x1="19118" y1="24291" x2="19118" y2="24291"/>
                        <a14:foregroundMark x1="19118" y1="24291" x2="19118" y2="24291"/>
                        <a14:foregroundMark x1="19118" y1="24291" x2="19118" y2="24291"/>
                        <a14:foregroundMark x1="38235" y1="51417" x2="38235" y2="51417"/>
                        <a14:foregroundMark x1="38235" y1="51417" x2="38235" y2="51417"/>
                        <a14:foregroundMark x1="38235" y1="51417" x2="38235" y2="51417"/>
                        <a14:foregroundMark x1="53922" y1="52632" x2="53922" y2="52632"/>
                        <a14:foregroundMark x1="53922" y1="52632" x2="53922" y2="52632"/>
                        <a14:foregroundMark x1="53922" y1="52632" x2="53922" y2="52632"/>
                        <a14:foregroundMark x1="79902" y1="49798" x2="79902" y2="49798"/>
                        <a14:foregroundMark x1="79902" y1="49798" x2="79902" y2="49798"/>
                        <a14:foregroundMark x1="79902" y1="49798" x2="79902" y2="49798"/>
                        <a14:foregroundMark x1="88235" y1="47773" x2="88235" y2="47773"/>
                        <a14:foregroundMark x1="88235" y1="47773" x2="88235" y2="47773"/>
                        <a14:foregroundMark x1="59804" y1="52227" x2="59804" y2="52227"/>
                        <a14:foregroundMark x1="59804" y1="52227" x2="59804" y2="52227"/>
                        <a14:foregroundMark x1="59804" y1="52227" x2="59804" y2="52227"/>
                        <a14:foregroundMark x1="65686" y1="52632" x2="65686" y2="52632"/>
                        <a14:foregroundMark x1="65686" y1="52632" x2="65686" y2="52632"/>
                        <a14:foregroundMark x1="41667" y1="53036" x2="41667" y2="53036"/>
                        <a14:foregroundMark x1="41667" y1="53036" x2="41667" y2="53036"/>
                        <a14:foregroundMark x1="24020" y1="51822" x2="24020" y2="51822"/>
                        <a14:foregroundMark x1="24020" y1="51822" x2="24020" y2="51822"/>
                        <a14:foregroundMark x1="79412" y1="36842" x2="79412" y2="36842"/>
                        <a14:foregroundMark x1="79412" y1="36842" x2="79412" y2="36842"/>
                        <a14:foregroundMark x1="78922" y1="63563" x2="78922" y2="63563"/>
                        <a14:foregroundMark x1="78922" y1="63563" x2="78922" y2="63563"/>
                        <a14:foregroundMark x1="78431" y1="61134" x2="78431" y2="61134"/>
                        <a14:foregroundMark x1="78431" y1="61134" x2="78431" y2="61134"/>
                        <a14:foregroundMark x1="73529" y1="72874" x2="73529" y2="72874"/>
                        <a14:foregroundMark x1="73529" y1="72874" x2="73529" y2="72874"/>
                        <a14:foregroundMark x1="86275" y1="70850" x2="86275" y2="70850"/>
                        <a14:foregroundMark x1="78922" y1="72065" x2="78922" y2="72065"/>
                        <a14:foregroundMark x1="67647" y1="73684" x2="67647" y2="73684"/>
                        <a14:foregroundMark x1="67647" y1="73684" x2="67647" y2="73684"/>
                        <a14:foregroundMark x1="50980" y1="74899" x2="50980" y2="74899"/>
                        <a14:foregroundMark x1="50980" y1="74899" x2="50980" y2="74899"/>
                        <a14:foregroundMark x1="50980" y1="74899" x2="50980" y2="74899"/>
                        <a14:foregroundMark x1="64216" y1="74899" x2="64216" y2="74899"/>
                        <a14:foregroundMark x1="64216" y1="74899" x2="64216" y2="74899"/>
                        <a14:foregroundMark x1="60784" y1="74899" x2="60784" y2="74899"/>
                        <a14:foregroundMark x1="60784" y1="74899" x2="60784" y2="74899"/>
                        <a14:foregroundMark x1="60784" y1="74899" x2="60784" y2="74899"/>
                        <a14:foregroundMark x1="41667" y1="74494" x2="41667" y2="74494"/>
                        <a14:foregroundMark x1="41667" y1="74494" x2="41667" y2="74494"/>
                        <a14:foregroundMark x1="41667" y1="74494" x2="28431" y2="72470"/>
                        <a14:foregroundMark x1="28431" y1="72470" x2="28431" y2="72470"/>
                        <a14:foregroundMark x1="78431" y1="84211" x2="78431" y2="84211"/>
                        <a14:foregroundMark x1="78431" y1="84211" x2="78431" y2="84211"/>
                        <a14:foregroundMark x1="39706" y1="61538" x2="39706" y2="61538"/>
                        <a14:foregroundMark x1="39706" y1="61538" x2="39706" y2="61538"/>
                        <a14:foregroundMark x1="39706" y1="61538" x2="39706" y2="61538"/>
                        <a14:foregroundMark x1="39706" y1="61538" x2="55882" y2="62348"/>
                        <a14:foregroundMark x1="5392" y1="44534" x2="38235" y2="52227"/>
                        <a14:foregroundMark x1="50000" y1="91903" x2="50000" y2="91903"/>
                        <a14:foregroundMark x1="50000" y1="91903" x2="50000" y2="91903"/>
                        <a14:foregroundMark x1="59314" y1="85830" x2="59314" y2="85830"/>
                        <a14:foregroundMark x1="59314" y1="85830" x2="59314" y2="85830"/>
                        <a14:foregroundMark x1="59314" y1="85830" x2="74510" y2="84615"/>
                        <a14:foregroundMark x1="78431" y1="37652" x2="78431" y2="37652"/>
                        <a14:foregroundMark x1="78431" y1="37652" x2="78431" y2="37652"/>
                        <a14:backgroundMark x1="91667" y1="2429" x2="92157" y2="2834"/>
                        <a14:backgroundMark x1="92157" y1="2834" x2="93137" y2="3644"/>
                      </a14:backgroundRemoval>
                    </a14:imgEffect>
                  </a14:imgLayer>
                </a14:imgProps>
              </a:ext>
              <a:ext uri="{28A0092B-C50C-407E-A947-70E740481C1C}">
                <a14:useLocalDpi xmlns:a14="http://schemas.microsoft.com/office/drawing/2010/main" val="0"/>
              </a:ext>
            </a:extLst>
          </a:blip>
          <a:stretch>
            <a:fillRect/>
          </a:stretch>
        </p:blipFill>
        <p:spPr>
          <a:xfrm>
            <a:off x="9821892" y="3445824"/>
            <a:ext cx="1002963" cy="974248"/>
          </a:xfrm>
          <a:prstGeom prst="rect">
            <a:avLst/>
          </a:prstGeom>
        </p:spPr>
      </p:pic>
      <p:sp>
        <p:nvSpPr>
          <p:cNvPr id="61" name="TextBox 60">
            <a:extLst>
              <a:ext uri="{FF2B5EF4-FFF2-40B4-BE49-F238E27FC236}">
                <a16:creationId xmlns:a16="http://schemas.microsoft.com/office/drawing/2014/main" id="{AF56DE5F-AA6B-8D5F-3011-0B7524D01DB1}"/>
              </a:ext>
            </a:extLst>
          </p:cNvPr>
          <p:cNvSpPr txBox="1"/>
          <p:nvPr/>
        </p:nvSpPr>
        <p:spPr>
          <a:xfrm>
            <a:off x="8724749" y="4695242"/>
            <a:ext cx="3105344" cy="215444"/>
          </a:xfrm>
          <a:prstGeom prst="rect">
            <a:avLst/>
          </a:prstGeom>
          <a:noFill/>
        </p:spPr>
        <p:txBody>
          <a:bodyPr wrap="square" lIns="0" tIns="0" rIns="0" bIns="0" rtlCol="0">
            <a:spAutoFit/>
          </a:bodyPr>
          <a:lstStyle/>
          <a:p>
            <a:pPr algn="ctr"/>
            <a:r>
              <a:rPr lang="en-IN" sz="1400" dirty="0"/>
              <a:t>SQL, MongoDB</a:t>
            </a:r>
          </a:p>
        </p:txBody>
      </p:sp>
      <p:sp>
        <p:nvSpPr>
          <p:cNvPr id="62" name="Flowchart: Terminator 61">
            <a:extLst>
              <a:ext uri="{FF2B5EF4-FFF2-40B4-BE49-F238E27FC236}">
                <a16:creationId xmlns:a16="http://schemas.microsoft.com/office/drawing/2014/main" id="{DA41C7E8-5EA2-6E8F-54A6-2F25D1F7FC9C}"/>
              </a:ext>
            </a:extLst>
          </p:cNvPr>
          <p:cNvSpPr/>
          <p:nvPr/>
        </p:nvSpPr>
        <p:spPr>
          <a:xfrm>
            <a:off x="983431" y="3816025"/>
            <a:ext cx="3312368" cy="1850077"/>
          </a:xfrm>
          <a:prstGeom prst="flowChartTermina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Rounded Corners 64">
            <a:extLst>
              <a:ext uri="{FF2B5EF4-FFF2-40B4-BE49-F238E27FC236}">
                <a16:creationId xmlns:a16="http://schemas.microsoft.com/office/drawing/2014/main" id="{015E2016-2D3D-4868-5668-D2D7F98FEB48}"/>
              </a:ext>
            </a:extLst>
          </p:cNvPr>
          <p:cNvSpPr/>
          <p:nvPr/>
        </p:nvSpPr>
        <p:spPr>
          <a:xfrm>
            <a:off x="1544993" y="5093276"/>
            <a:ext cx="2107706" cy="278503"/>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Security</a:t>
            </a:r>
          </a:p>
        </p:txBody>
      </p:sp>
      <p:sp>
        <p:nvSpPr>
          <p:cNvPr id="67" name="TextBox 66">
            <a:extLst>
              <a:ext uri="{FF2B5EF4-FFF2-40B4-BE49-F238E27FC236}">
                <a16:creationId xmlns:a16="http://schemas.microsoft.com/office/drawing/2014/main" id="{6632C372-EEC2-4BF3-62F0-0201DA94B953}"/>
              </a:ext>
            </a:extLst>
          </p:cNvPr>
          <p:cNvSpPr txBox="1"/>
          <p:nvPr/>
        </p:nvSpPr>
        <p:spPr>
          <a:xfrm>
            <a:off x="1014669" y="4104480"/>
            <a:ext cx="3312368" cy="646331"/>
          </a:xfrm>
          <a:prstGeom prst="rect">
            <a:avLst/>
          </a:prstGeom>
          <a:noFill/>
        </p:spPr>
        <p:txBody>
          <a:bodyPr wrap="square" lIns="0" tIns="0" rIns="0" bIns="0" rtlCol="0">
            <a:spAutoFit/>
          </a:bodyPr>
          <a:lstStyle/>
          <a:p>
            <a:pPr algn="ctr"/>
            <a:r>
              <a:rPr lang="en-IN" sz="1400" dirty="0"/>
              <a:t>Authorization &amp; Authentication</a:t>
            </a:r>
            <a:br>
              <a:rPr lang="en-IN" sz="1400" dirty="0"/>
            </a:br>
            <a:r>
              <a:rPr lang="en-IN" sz="1400" dirty="0"/>
              <a:t>JWT and validating the users using the </a:t>
            </a:r>
            <a:r>
              <a:rPr lang="en-IN" sz="1400" dirty="0" err="1"/>
              <a:t>api</a:t>
            </a:r>
            <a:r>
              <a:rPr lang="en-IN" sz="1400" dirty="0"/>
              <a:t> and validating user using the web tokens</a:t>
            </a:r>
          </a:p>
        </p:txBody>
      </p:sp>
      <p:cxnSp>
        <p:nvCxnSpPr>
          <p:cNvPr id="69" name="Straight Arrow Connector 68">
            <a:extLst>
              <a:ext uri="{FF2B5EF4-FFF2-40B4-BE49-F238E27FC236}">
                <a16:creationId xmlns:a16="http://schemas.microsoft.com/office/drawing/2014/main" id="{2B110A34-AA44-AB59-35D5-EB640E4EE0CF}"/>
              </a:ext>
            </a:extLst>
          </p:cNvPr>
          <p:cNvCxnSpPr>
            <a:cxnSpLocks/>
          </p:cNvCxnSpPr>
          <p:nvPr/>
        </p:nvCxnSpPr>
        <p:spPr>
          <a:xfrm flipH="1">
            <a:off x="2598846" y="2648890"/>
            <a:ext cx="40770" cy="11700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C196CBE3-5576-5C62-6E96-761F1B5DB8F6}"/>
              </a:ext>
            </a:extLst>
          </p:cNvPr>
          <p:cNvCxnSpPr/>
          <p:nvPr/>
        </p:nvCxnSpPr>
        <p:spPr>
          <a:xfrm flipV="1">
            <a:off x="4295799" y="4706638"/>
            <a:ext cx="3126363" cy="3442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509105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1_Hexaware Master">
  <a:themeElements>
    <a:clrScheme name="Hexaware">
      <a:dk1>
        <a:srgbClr val="02051C"/>
      </a:dk1>
      <a:lt1>
        <a:srgbClr val="FFFFFF"/>
      </a:lt1>
      <a:dk2>
        <a:srgbClr val="07125E"/>
      </a:dk2>
      <a:lt2>
        <a:srgbClr val="FFFFFF"/>
      </a:lt2>
      <a:accent1>
        <a:srgbClr val="3C2DDA"/>
      </a:accent1>
      <a:accent2>
        <a:srgbClr val="1D86FF"/>
      </a:accent2>
      <a:accent3>
        <a:srgbClr val="14CBDE"/>
      </a:accent3>
      <a:accent4>
        <a:srgbClr val="07125E"/>
      </a:accent4>
      <a:accent5>
        <a:srgbClr val="8088A7"/>
      </a:accent5>
      <a:accent6>
        <a:srgbClr val="FF6300"/>
      </a:accent6>
      <a:hlink>
        <a:srgbClr val="3C2D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Dark_Corporate Template.pptx" id="{0DE496D9-96E7-4561-826E-A79144D83BB8}" vid="{7132E963-DE00-4AC0-86D2-3969C5A95D72}"/>
    </a:ext>
  </a:extLst>
</a:theme>
</file>

<file path=ppt/theme/theme2.xml><?xml version="1.0" encoding="utf-8"?>
<a:theme xmlns:a="http://schemas.openxmlformats.org/drawingml/2006/main" name="Hexaware Master">
  <a:themeElements>
    <a:clrScheme name="Custom 4">
      <a:dk1>
        <a:srgbClr val="000000"/>
      </a:dk1>
      <a:lt1>
        <a:srgbClr val="FFFFFF"/>
      </a:lt1>
      <a:dk2>
        <a:srgbClr val="07125E"/>
      </a:dk2>
      <a:lt2>
        <a:srgbClr val="FFFFFF"/>
      </a:lt2>
      <a:accent1>
        <a:srgbClr val="3C2CDA"/>
      </a:accent1>
      <a:accent2>
        <a:srgbClr val="1D86FF"/>
      </a:accent2>
      <a:accent3>
        <a:srgbClr val="14CBDE"/>
      </a:accent3>
      <a:accent4>
        <a:srgbClr val="07125E"/>
      </a:accent4>
      <a:accent5>
        <a:srgbClr val="8088A7"/>
      </a:accent5>
      <a:accent6>
        <a:srgbClr val="EA9D00"/>
      </a:accent6>
      <a:hlink>
        <a:srgbClr val="3C2CDA"/>
      </a:hlink>
      <a:folHlink>
        <a:srgbClr val="14CBDE"/>
      </a:folHlink>
    </a:clrScheme>
    <a:fontScheme name="Hexaware">
      <a:majorFont>
        <a:latin typeface="Manrope Light"/>
        <a:ea typeface="Helvetica Neue Medium"/>
        <a:cs typeface="Helvetica Neue Medium"/>
      </a:majorFont>
      <a:minorFont>
        <a:latin typeface="Manrop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Light_Corporate Template.pptx" id="{41E689D6-C531-47CC-AFF0-309785A80631}" vid="{C5795010-44E4-4FE2-851A-4FC5D2C48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Light_Corporate Template</Template>
  <TotalTime>19470</TotalTime>
  <Words>1566</Words>
  <Application>Microsoft Office PowerPoint</Application>
  <PresentationFormat>Widescreen</PresentationFormat>
  <Paragraphs>248</Paragraphs>
  <Slides>16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__fkGroteskNeue_598ab8</vt:lpstr>
      <vt:lpstr>Arial</vt:lpstr>
      <vt:lpstr>Calibri</vt:lpstr>
      <vt:lpstr>Calibri Light</vt:lpstr>
      <vt:lpstr>Heebo</vt:lpstr>
      <vt:lpstr>Manrope</vt:lpstr>
      <vt:lpstr>Manrope Light</vt:lpstr>
      <vt:lpstr>Mokoto</vt:lpstr>
      <vt:lpstr>MV Boli</vt:lpstr>
      <vt:lpstr>Times New Roman</vt:lpstr>
      <vt:lpstr>var(--font-fk-grotesk)</vt:lpstr>
      <vt:lpstr>Wingdings</vt:lpstr>
      <vt:lpstr>1_Hexaware Master</vt:lpstr>
      <vt:lpstr>Hexaware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subject/>
  <dc:creator>Danielle Sanders</dc:creator>
  <cp:keywords/>
  <dc:description/>
  <cp:lastModifiedBy>Sivananthan M</cp:lastModifiedBy>
  <cp:revision>39</cp:revision>
  <cp:lastPrinted>1601-01-01T00:00:00Z</cp:lastPrinted>
  <dcterms:created xsi:type="dcterms:W3CDTF">2023-12-01T15:20:00Z</dcterms:created>
  <dcterms:modified xsi:type="dcterms:W3CDTF">2024-09-02T08:34:40Z</dcterms:modified>
  <cp:category/>
</cp:coreProperties>
</file>