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03E7C5-2239-4765-B6AF-9207C31DB218}" v="44" dt="2022-12-17T02:13:13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esh Vetri" userId="b2bf80770da803de" providerId="LiveId" clId="{6A03E7C5-2239-4765-B6AF-9207C31DB218}"/>
    <pc:docChg chg="undo custSel addSld delSld modSld sldOrd">
      <pc:chgData name="Dinesh Vetri" userId="b2bf80770da803de" providerId="LiveId" clId="{6A03E7C5-2239-4765-B6AF-9207C31DB218}" dt="2022-12-17T02:19:17.645" v="3825" actId="47"/>
      <pc:docMkLst>
        <pc:docMk/>
      </pc:docMkLst>
      <pc:sldChg chg="addSp delSp modSp new mod ord">
        <pc:chgData name="Dinesh Vetri" userId="b2bf80770da803de" providerId="LiveId" clId="{6A03E7C5-2239-4765-B6AF-9207C31DB218}" dt="2022-12-17T02:15:13.026" v="3807" actId="20577"/>
        <pc:sldMkLst>
          <pc:docMk/>
          <pc:sldMk cId="4086979190" sldId="256"/>
        </pc:sldMkLst>
        <pc:spChg chg="add mod">
          <ac:chgData name="Dinesh Vetri" userId="b2bf80770da803de" providerId="LiveId" clId="{6A03E7C5-2239-4765-B6AF-9207C31DB218}" dt="2022-12-16T23:13:09.136" v="3284" actId="14100"/>
          <ac:spMkLst>
            <pc:docMk/>
            <pc:sldMk cId="4086979190" sldId="256"/>
            <ac:spMk id="2" creationId="{1D718027-47BC-1107-1460-538E6D14C845}"/>
          </ac:spMkLst>
        </pc:spChg>
        <pc:spChg chg="add mod">
          <ac:chgData name="Dinesh Vetri" userId="b2bf80770da803de" providerId="LiveId" clId="{6A03E7C5-2239-4765-B6AF-9207C31DB218}" dt="2022-12-16T22:57:17.472" v="2204" actId="1036"/>
          <ac:spMkLst>
            <pc:docMk/>
            <pc:sldMk cId="4086979190" sldId="256"/>
            <ac:spMk id="3" creationId="{67D1BC27-0FF7-8167-5105-469D277552D7}"/>
          </ac:spMkLst>
        </pc:spChg>
        <pc:spChg chg="add del mod">
          <ac:chgData name="Dinesh Vetri" userId="b2bf80770da803de" providerId="LiveId" clId="{6A03E7C5-2239-4765-B6AF-9207C31DB218}" dt="2022-12-16T22:09:30.152" v="608" actId="478"/>
          <ac:spMkLst>
            <pc:docMk/>
            <pc:sldMk cId="4086979190" sldId="256"/>
            <ac:spMk id="4" creationId="{D8F3E3A9-CFE6-CC81-F803-4FB2CDE7279C}"/>
          </ac:spMkLst>
        </pc:spChg>
        <pc:spChg chg="add mod">
          <ac:chgData name="Dinesh Vetri" userId="b2bf80770da803de" providerId="LiveId" clId="{6A03E7C5-2239-4765-B6AF-9207C31DB218}" dt="2022-12-16T22:57:17.472" v="2204" actId="1036"/>
          <ac:spMkLst>
            <pc:docMk/>
            <pc:sldMk cId="4086979190" sldId="256"/>
            <ac:spMk id="5" creationId="{A7134F90-F8A3-A94B-8C09-41E316D4D451}"/>
          </ac:spMkLst>
        </pc:spChg>
        <pc:spChg chg="add mod">
          <ac:chgData name="Dinesh Vetri" userId="b2bf80770da803de" providerId="LiveId" clId="{6A03E7C5-2239-4765-B6AF-9207C31DB218}" dt="2022-12-16T23:12:55.136" v="3279" actId="1035"/>
          <ac:spMkLst>
            <pc:docMk/>
            <pc:sldMk cId="4086979190" sldId="256"/>
            <ac:spMk id="9" creationId="{EFB149A6-D018-93A0-7347-C895CC45AA2E}"/>
          </ac:spMkLst>
        </pc:spChg>
        <pc:spChg chg="add del">
          <ac:chgData name="Dinesh Vetri" userId="b2bf80770da803de" providerId="LiveId" clId="{6A03E7C5-2239-4765-B6AF-9207C31DB218}" dt="2022-12-16T22:11:02.103" v="611" actId="478"/>
          <ac:spMkLst>
            <pc:docMk/>
            <pc:sldMk cId="4086979190" sldId="256"/>
            <ac:spMk id="10" creationId="{751CE99E-6DB6-127E-74D6-D9AA4F473C66}"/>
          </ac:spMkLst>
        </pc:spChg>
        <pc:spChg chg="add mod">
          <ac:chgData name="Dinesh Vetri" userId="b2bf80770da803de" providerId="LiveId" clId="{6A03E7C5-2239-4765-B6AF-9207C31DB218}" dt="2022-12-16T22:57:17.472" v="2204" actId="1036"/>
          <ac:spMkLst>
            <pc:docMk/>
            <pc:sldMk cId="4086979190" sldId="256"/>
            <ac:spMk id="11" creationId="{D0A9EA68-B724-EFA4-9031-3C5CBA52AFE5}"/>
          </ac:spMkLst>
        </pc:spChg>
        <pc:spChg chg="add mod">
          <ac:chgData name="Dinesh Vetri" userId="b2bf80770da803de" providerId="LiveId" clId="{6A03E7C5-2239-4765-B6AF-9207C31DB218}" dt="2022-12-16T23:11:35.002" v="3243" actId="20577"/>
          <ac:spMkLst>
            <pc:docMk/>
            <pc:sldMk cId="4086979190" sldId="256"/>
            <ac:spMk id="12" creationId="{3590D319-2150-B256-6888-2222FD7257B9}"/>
          </ac:spMkLst>
        </pc:spChg>
        <pc:spChg chg="add mod">
          <ac:chgData name="Dinesh Vetri" userId="b2bf80770da803de" providerId="LiveId" clId="{6A03E7C5-2239-4765-B6AF-9207C31DB218}" dt="2022-12-16T22:57:17.472" v="2204" actId="1036"/>
          <ac:spMkLst>
            <pc:docMk/>
            <pc:sldMk cId="4086979190" sldId="256"/>
            <ac:spMk id="13" creationId="{7B20A8CE-7B40-EF5B-94D6-664CE5C0CE71}"/>
          </ac:spMkLst>
        </pc:spChg>
        <pc:spChg chg="add mod">
          <ac:chgData name="Dinesh Vetri" userId="b2bf80770da803de" providerId="LiveId" clId="{6A03E7C5-2239-4765-B6AF-9207C31DB218}" dt="2022-12-16T22:57:17.472" v="2204" actId="1036"/>
          <ac:spMkLst>
            <pc:docMk/>
            <pc:sldMk cId="4086979190" sldId="256"/>
            <ac:spMk id="14" creationId="{706DE0A2-3DCF-FFE3-18D1-E730737FD744}"/>
          </ac:spMkLst>
        </pc:spChg>
        <pc:spChg chg="add mod">
          <ac:chgData name="Dinesh Vetri" userId="b2bf80770da803de" providerId="LiveId" clId="{6A03E7C5-2239-4765-B6AF-9207C31DB218}" dt="2022-12-16T22:57:17.472" v="2204" actId="1036"/>
          <ac:spMkLst>
            <pc:docMk/>
            <pc:sldMk cId="4086979190" sldId="256"/>
            <ac:spMk id="15" creationId="{432B0C9F-9D06-C824-3BC7-7C23DF902E96}"/>
          </ac:spMkLst>
        </pc:spChg>
        <pc:spChg chg="add del">
          <ac:chgData name="Dinesh Vetri" userId="b2bf80770da803de" providerId="LiveId" clId="{6A03E7C5-2239-4765-B6AF-9207C31DB218}" dt="2022-12-16T22:36:38.980" v="1268" actId="11529"/>
          <ac:spMkLst>
            <pc:docMk/>
            <pc:sldMk cId="4086979190" sldId="256"/>
            <ac:spMk id="16" creationId="{3337A013-2E22-A532-A942-838A131FF87C}"/>
          </ac:spMkLst>
        </pc:spChg>
        <pc:spChg chg="add del mod">
          <ac:chgData name="Dinesh Vetri" userId="b2bf80770da803de" providerId="LiveId" clId="{6A03E7C5-2239-4765-B6AF-9207C31DB218}" dt="2022-12-16T22:37:03.311" v="1273" actId="478"/>
          <ac:spMkLst>
            <pc:docMk/>
            <pc:sldMk cId="4086979190" sldId="256"/>
            <ac:spMk id="17" creationId="{5CEE5153-A6EB-4092-F5F8-897E3DB14290}"/>
          </ac:spMkLst>
        </pc:spChg>
        <pc:spChg chg="add mod">
          <ac:chgData name="Dinesh Vetri" userId="b2bf80770da803de" providerId="LiveId" clId="{6A03E7C5-2239-4765-B6AF-9207C31DB218}" dt="2022-12-16T22:57:17.472" v="2204" actId="1036"/>
          <ac:spMkLst>
            <pc:docMk/>
            <pc:sldMk cId="4086979190" sldId="256"/>
            <ac:spMk id="18" creationId="{30FB87E9-B403-9B08-6063-82521DE45060}"/>
          </ac:spMkLst>
        </pc:spChg>
        <pc:spChg chg="add mod">
          <ac:chgData name="Dinesh Vetri" userId="b2bf80770da803de" providerId="LiveId" clId="{6A03E7C5-2239-4765-B6AF-9207C31DB218}" dt="2022-12-16T22:57:17.472" v="2204" actId="1036"/>
          <ac:spMkLst>
            <pc:docMk/>
            <pc:sldMk cId="4086979190" sldId="256"/>
            <ac:spMk id="24" creationId="{75D062B5-77BA-DBAC-8D56-A51B9B47226F}"/>
          </ac:spMkLst>
        </pc:spChg>
        <pc:spChg chg="add mod">
          <ac:chgData name="Dinesh Vetri" userId="b2bf80770da803de" providerId="LiveId" clId="{6A03E7C5-2239-4765-B6AF-9207C31DB218}" dt="2022-12-16T22:57:17.472" v="2204" actId="1036"/>
          <ac:spMkLst>
            <pc:docMk/>
            <pc:sldMk cId="4086979190" sldId="256"/>
            <ac:spMk id="30" creationId="{2FCFC960-5A4C-EEDF-6DAF-D671E3AE182E}"/>
          </ac:spMkLst>
        </pc:spChg>
        <pc:spChg chg="add del mod">
          <ac:chgData name="Dinesh Vetri" userId="b2bf80770da803de" providerId="LiveId" clId="{6A03E7C5-2239-4765-B6AF-9207C31DB218}" dt="2022-12-16T22:45:41.316" v="1480" actId="11529"/>
          <ac:spMkLst>
            <pc:docMk/>
            <pc:sldMk cId="4086979190" sldId="256"/>
            <ac:spMk id="32" creationId="{B94D29D2-07F9-61AD-014F-47A2D3FB35BB}"/>
          </ac:spMkLst>
        </pc:spChg>
        <pc:spChg chg="add del mod">
          <ac:chgData name="Dinesh Vetri" userId="b2bf80770da803de" providerId="LiveId" clId="{6A03E7C5-2239-4765-B6AF-9207C31DB218}" dt="2022-12-16T22:49:55.215" v="1827" actId="478"/>
          <ac:spMkLst>
            <pc:docMk/>
            <pc:sldMk cId="4086979190" sldId="256"/>
            <ac:spMk id="33" creationId="{42933658-E1FF-6D0B-EB34-B499D94B75BB}"/>
          </ac:spMkLst>
        </pc:spChg>
        <pc:spChg chg="add mod">
          <ac:chgData name="Dinesh Vetri" userId="b2bf80770da803de" providerId="LiveId" clId="{6A03E7C5-2239-4765-B6AF-9207C31DB218}" dt="2022-12-16T22:47:49.551" v="1662" actId="207"/>
          <ac:spMkLst>
            <pc:docMk/>
            <pc:sldMk cId="4086979190" sldId="256"/>
            <ac:spMk id="35" creationId="{ABCBA65A-743B-BF66-05D6-EF27C6F5E7EE}"/>
          </ac:spMkLst>
        </pc:spChg>
        <pc:spChg chg="add mod">
          <ac:chgData name="Dinesh Vetri" userId="b2bf80770da803de" providerId="LiveId" clId="{6A03E7C5-2239-4765-B6AF-9207C31DB218}" dt="2022-12-16T22:47:49.551" v="1662" actId="207"/>
          <ac:spMkLst>
            <pc:docMk/>
            <pc:sldMk cId="4086979190" sldId="256"/>
            <ac:spMk id="36" creationId="{A9AAADAB-D2CC-10C5-63AE-89039DE4A0D6}"/>
          </ac:spMkLst>
        </pc:spChg>
        <pc:spChg chg="add mod">
          <ac:chgData name="Dinesh Vetri" userId="b2bf80770da803de" providerId="LiveId" clId="{6A03E7C5-2239-4765-B6AF-9207C31DB218}" dt="2022-12-16T22:49:39.937" v="1825" actId="207"/>
          <ac:spMkLst>
            <pc:docMk/>
            <pc:sldMk cId="4086979190" sldId="256"/>
            <ac:spMk id="38" creationId="{CF6A1BAA-6617-2AFC-FE44-1B864C75CF44}"/>
          </ac:spMkLst>
        </pc:spChg>
        <pc:spChg chg="add mod">
          <ac:chgData name="Dinesh Vetri" userId="b2bf80770da803de" providerId="LiveId" clId="{6A03E7C5-2239-4765-B6AF-9207C31DB218}" dt="2022-12-16T22:49:39.937" v="1825" actId="207"/>
          <ac:spMkLst>
            <pc:docMk/>
            <pc:sldMk cId="4086979190" sldId="256"/>
            <ac:spMk id="39" creationId="{90E7410A-F9C8-9798-3D51-FFA7D45F7F15}"/>
          </ac:spMkLst>
        </pc:spChg>
        <pc:spChg chg="add mod">
          <ac:chgData name="Dinesh Vetri" userId="b2bf80770da803de" providerId="LiveId" clId="{6A03E7C5-2239-4765-B6AF-9207C31DB218}" dt="2022-12-16T22:57:17.472" v="2204" actId="1036"/>
          <ac:spMkLst>
            <pc:docMk/>
            <pc:sldMk cId="4086979190" sldId="256"/>
            <ac:spMk id="41" creationId="{4F696403-4AFD-0A40-F619-A82537F23D5E}"/>
          </ac:spMkLst>
        </pc:spChg>
        <pc:spChg chg="add del mod">
          <ac:chgData name="Dinesh Vetri" userId="b2bf80770da803de" providerId="LiveId" clId="{6A03E7C5-2239-4765-B6AF-9207C31DB218}" dt="2022-12-16T22:51:57.065" v="1978" actId="478"/>
          <ac:spMkLst>
            <pc:docMk/>
            <pc:sldMk cId="4086979190" sldId="256"/>
            <ac:spMk id="42" creationId="{7A6C4D48-2531-397E-DCD1-76A97497ADEA}"/>
          </ac:spMkLst>
        </pc:spChg>
        <pc:spChg chg="add mod">
          <ac:chgData name="Dinesh Vetri" userId="b2bf80770da803de" providerId="LiveId" clId="{6A03E7C5-2239-4765-B6AF-9207C31DB218}" dt="2022-12-16T23:13:33.197" v="3348" actId="1035"/>
          <ac:spMkLst>
            <pc:docMk/>
            <pc:sldMk cId="4086979190" sldId="256"/>
            <ac:spMk id="43" creationId="{78AB7EBB-B960-15A1-C55A-CA43063B1D5D}"/>
          </ac:spMkLst>
        </pc:spChg>
        <pc:spChg chg="add mod">
          <ac:chgData name="Dinesh Vetri" userId="b2bf80770da803de" providerId="LiveId" clId="{6A03E7C5-2239-4765-B6AF-9207C31DB218}" dt="2022-12-16T22:57:17.472" v="2204" actId="1036"/>
          <ac:spMkLst>
            <pc:docMk/>
            <pc:sldMk cId="4086979190" sldId="256"/>
            <ac:spMk id="44" creationId="{1BDFC1C5-FF88-EEBC-9E41-FCA467229758}"/>
          </ac:spMkLst>
        </pc:spChg>
        <pc:spChg chg="add mod">
          <ac:chgData name="Dinesh Vetri" userId="b2bf80770da803de" providerId="LiveId" clId="{6A03E7C5-2239-4765-B6AF-9207C31DB218}" dt="2022-12-16T22:57:17.472" v="2204" actId="1036"/>
          <ac:spMkLst>
            <pc:docMk/>
            <pc:sldMk cId="4086979190" sldId="256"/>
            <ac:spMk id="45" creationId="{6CFF321D-1AE7-EBE3-B878-F789BD8E5519}"/>
          </ac:spMkLst>
        </pc:spChg>
        <pc:spChg chg="add mod">
          <ac:chgData name="Dinesh Vetri" userId="b2bf80770da803de" providerId="LiveId" clId="{6A03E7C5-2239-4765-B6AF-9207C31DB218}" dt="2022-12-16T22:57:17.472" v="2204" actId="1036"/>
          <ac:spMkLst>
            <pc:docMk/>
            <pc:sldMk cId="4086979190" sldId="256"/>
            <ac:spMk id="46" creationId="{C5DA0735-75CF-B117-6F93-6FC03232C31C}"/>
          </ac:spMkLst>
        </pc:spChg>
        <pc:spChg chg="add del mod">
          <ac:chgData name="Dinesh Vetri" userId="b2bf80770da803de" providerId="LiveId" clId="{6A03E7C5-2239-4765-B6AF-9207C31DB218}" dt="2022-12-16T23:00:22.235" v="2554" actId="478"/>
          <ac:spMkLst>
            <pc:docMk/>
            <pc:sldMk cId="4086979190" sldId="256"/>
            <ac:spMk id="50" creationId="{1BB9BD31-44B3-54B2-C764-1998E37AC52D}"/>
          </ac:spMkLst>
        </pc:spChg>
        <pc:spChg chg="add del mod">
          <ac:chgData name="Dinesh Vetri" userId="b2bf80770da803de" providerId="LiveId" clId="{6A03E7C5-2239-4765-B6AF-9207C31DB218}" dt="2022-12-16T23:00:17.331" v="2552" actId="478"/>
          <ac:spMkLst>
            <pc:docMk/>
            <pc:sldMk cId="4086979190" sldId="256"/>
            <ac:spMk id="51" creationId="{90290F1E-DA2B-F43A-A27E-388ADB2B5C54}"/>
          </ac:spMkLst>
        </pc:spChg>
        <pc:spChg chg="add mod">
          <ac:chgData name="Dinesh Vetri" userId="b2bf80770da803de" providerId="LiveId" clId="{6A03E7C5-2239-4765-B6AF-9207C31DB218}" dt="2022-12-16T23:00:00.100" v="2548" actId="1035"/>
          <ac:spMkLst>
            <pc:docMk/>
            <pc:sldMk cId="4086979190" sldId="256"/>
            <ac:spMk id="52" creationId="{9EA31175-5899-E33B-5242-A65225262B9B}"/>
          </ac:spMkLst>
        </pc:spChg>
        <pc:spChg chg="add del mod">
          <ac:chgData name="Dinesh Vetri" userId="b2bf80770da803de" providerId="LiveId" clId="{6A03E7C5-2239-4765-B6AF-9207C31DB218}" dt="2022-12-16T23:00:20.325" v="2553" actId="478"/>
          <ac:spMkLst>
            <pc:docMk/>
            <pc:sldMk cId="4086979190" sldId="256"/>
            <ac:spMk id="53" creationId="{6026FAD3-8E9A-4AA7-E983-C19F6AD979B2}"/>
          </ac:spMkLst>
        </pc:spChg>
        <pc:spChg chg="add del mod">
          <ac:chgData name="Dinesh Vetri" userId="b2bf80770da803de" providerId="LiveId" clId="{6A03E7C5-2239-4765-B6AF-9207C31DB218}" dt="2022-12-16T23:00:11.181" v="2551" actId="478"/>
          <ac:spMkLst>
            <pc:docMk/>
            <pc:sldMk cId="4086979190" sldId="256"/>
            <ac:spMk id="54" creationId="{28EA9EE7-7CC4-8966-A887-8EA3FDF3E25E}"/>
          </ac:spMkLst>
        </pc:spChg>
        <pc:spChg chg="add mod">
          <ac:chgData name="Dinesh Vetri" userId="b2bf80770da803de" providerId="LiveId" clId="{6A03E7C5-2239-4765-B6AF-9207C31DB218}" dt="2022-12-16T23:00:00.100" v="2548" actId="1035"/>
          <ac:spMkLst>
            <pc:docMk/>
            <pc:sldMk cId="4086979190" sldId="256"/>
            <ac:spMk id="55" creationId="{85BA358E-4B58-8D35-BE24-9238CA32A503}"/>
          </ac:spMkLst>
        </pc:spChg>
        <pc:spChg chg="add mod">
          <ac:chgData name="Dinesh Vetri" userId="b2bf80770da803de" providerId="LiveId" clId="{6A03E7C5-2239-4765-B6AF-9207C31DB218}" dt="2022-12-16T23:00:00.100" v="2548" actId="1035"/>
          <ac:spMkLst>
            <pc:docMk/>
            <pc:sldMk cId="4086979190" sldId="256"/>
            <ac:spMk id="56" creationId="{829EACD9-DD42-C276-1ED9-F2939ACC1D2D}"/>
          </ac:spMkLst>
        </pc:spChg>
        <pc:spChg chg="add mod">
          <ac:chgData name="Dinesh Vetri" userId="b2bf80770da803de" providerId="LiveId" clId="{6A03E7C5-2239-4765-B6AF-9207C31DB218}" dt="2022-12-16T23:01:01.260" v="2728" actId="14100"/>
          <ac:spMkLst>
            <pc:docMk/>
            <pc:sldMk cId="4086979190" sldId="256"/>
            <ac:spMk id="57" creationId="{6AB57225-8235-A508-1881-B73654C6E71F}"/>
          </ac:spMkLst>
        </pc:spChg>
        <pc:spChg chg="add mod">
          <ac:chgData name="Dinesh Vetri" userId="b2bf80770da803de" providerId="LiveId" clId="{6A03E7C5-2239-4765-B6AF-9207C31DB218}" dt="2022-12-16T23:01:22.841" v="2830" actId="14100"/>
          <ac:spMkLst>
            <pc:docMk/>
            <pc:sldMk cId="4086979190" sldId="256"/>
            <ac:spMk id="58" creationId="{6B11B3BA-34C3-2105-E7A0-2825D56DBDE8}"/>
          </ac:spMkLst>
        </pc:spChg>
        <pc:spChg chg="add mod">
          <ac:chgData name="Dinesh Vetri" userId="b2bf80770da803de" providerId="LiveId" clId="{6A03E7C5-2239-4765-B6AF-9207C31DB218}" dt="2022-12-16T23:01:48.021" v="2919" actId="313"/>
          <ac:spMkLst>
            <pc:docMk/>
            <pc:sldMk cId="4086979190" sldId="256"/>
            <ac:spMk id="59" creationId="{7698E5F4-E021-ABD4-00F1-8328E4CEB103}"/>
          </ac:spMkLst>
        </pc:spChg>
        <pc:spChg chg="add mod">
          <ac:chgData name="Dinesh Vetri" userId="b2bf80770da803de" providerId="LiveId" clId="{6A03E7C5-2239-4765-B6AF-9207C31DB218}" dt="2022-12-16T23:06:00.916" v="2945" actId="403"/>
          <ac:spMkLst>
            <pc:docMk/>
            <pc:sldMk cId="4086979190" sldId="256"/>
            <ac:spMk id="62" creationId="{1B77E114-6F56-2302-A47D-1D1044B5D8BA}"/>
          </ac:spMkLst>
        </pc:spChg>
        <pc:spChg chg="add mod">
          <ac:chgData name="Dinesh Vetri" userId="b2bf80770da803de" providerId="LiveId" clId="{6A03E7C5-2239-4765-B6AF-9207C31DB218}" dt="2022-12-17T02:15:13.026" v="3807" actId="20577"/>
          <ac:spMkLst>
            <pc:docMk/>
            <pc:sldMk cId="4086979190" sldId="256"/>
            <ac:spMk id="63" creationId="{98F38C89-EE8C-FCDE-4D50-4102C59120E0}"/>
          </ac:spMkLst>
        </pc:spChg>
        <pc:grpChg chg="add del mod">
          <ac:chgData name="Dinesh Vetri" userId="b2bf80770da803de" providerId="LiveId" clId="{6A03E7C5-2239-4765-B6AF-9207C31DB218}" dt="2022-12-16T22:48:05.870" v="1663" actId="478"/>
          <ac:grpSpMkLst>
            <pc:docMk/>
            <pc:sldMk cId="4086979190" sldId="256"/>
            <ac:grpSpMk id="34" creationId="{8EBD096C-AA0D-3B07-E9F7-582AB0A789FA}"/>
          </ac:grpSpMkLst>
        </pc:grpChg>
        <pc:grpChg chg="add del mod">
          <ac:chgData name="Dinesh Vetri" userId="b2bf80770da803de" providerId="LiveId" clId="{6A03E7C5-2239-4765-B6AF-9207C31DB218}" dt="2022-12-16T22:49:52.598" v="1826" actId="478"/>
          <ac:grpSpMkLst>
            <pc:docMk/>
            <pc:sldMk cId="4086979190" sldId="256"/>
            <ac:grpSpMk id="37" creationId="{91AE90C6-65F3-BA8A-CF4A-BF5F1F64A92E}"/>
          </ac:grpSpMkLst>
        </pc:grpChg>
        <pc:graphicFrameChg chg="add del mod modGraphic">
          <ac:chgData name="Dinesh Vetri" userId="b2bf80770da803de" providerId="LiveId" clId="{6A03E7C5-2239-4765-B6AF-9207C31DB218}" dt="2022-12-16T22:45:45.230" v="1481" actId="478"/>
          <ac:graphicFrameMkLst>
            <pc:docMk/>
            <pc:sldMk cId="4086979190" sldId="256"/>
            <ac:graphicFrameMk id="31" creationId="{71E5CB7A-7AC1-552E-886F-40B8AC192C6A}"/>
          </ac:graphicFrameMkLst>
        </pc:graphicFrameChg>
        <pc:cxnChg chg="add del mod">
          <ac:chgData name="Dinesh Vetri" userId="b2bf80770da803de" providerId="LiveId" clId="{6A03E7C5-2239-4765-B6AF-9207C31DB218}" dt="2022-12-16T22:52:23.609" v="1979" actId="478"/>
          <ac:cxnSpMkLst>
            <pc:docMk/>
            <pc:sldMk cId="4086979190" sldId="256"/>
            <ac:cxnSpMk id="7" creationId="{1F0D6E95-7DB2-CF40-A721-6EA6773E97B3}"/>
          </ac:cxnSpMkLst>
        </pc:cxnChg>
        <pc:cxnChg chg="add del mod">
          <ac:chgData name="Dinesh Vetri" userId="b2bf80770da803de" providerId="LiveId" clId="{6A03E7C5-2239-4765-B6AF-9207C31DB218}" dt="2022-12-16T22:52:26.225" v="1980" actId="478"/>
          <ac:cxnSpMkLst>
            <pc:docMk/>
            <pc:sldMk cId="4086979190" sldId="256"/>
            <ac:cxnSpMk id="8" creationId="{8693D566-DE13-EFD7-7EB8-C14CC9570A1E}"/>
          </ac:cxnSpMkLst>
        </pc:cxnChg>
        <pc:cxnChg chg="add mod">
          <ac:chgData name="Dinesh Vetri" userId="b2bf80770da803de" providerId="LiveId" clId="{6A03E7C5-2239-4765-B6AF-9207C31DB218}" dt="2022-12-16T22:57:17.472" v="2204" actId="1036"/>
          <ac:cxnSpMkLst>
            <pc:docMk/>
            <pc:sldMk cId="4086979190" sldId="256"/>
            <ac:cxnSpMk id="20" creationId="{B15281D9-DC1C-3697-7D87-51CF2C6B7795}"/>
          </ac:cxnSpMkLst>
        </pc:cxnChg>
        <pc:cxnChg chg="add mod">
          <ac:chgData name="Dinesh Vetri" userId="b2bf80770da803de" providerId="LiveId" clId="{6A03E7C5-2239-4765-B6AF-9207C31DB218}" dt="2022-12-16T22:57:17.472" v="2204" actId="1036"/>
          <ac:cxnSpMkLst>
            <pc:docMk/>
            <pc:sldMk cId="4086979190" sldId="256"/>
            <ac:cxnSpMk id="23" creationId="{1C831E7B-6825-7028-9627-1F9CB1909299}"/>
          </ac:cxnSpMkLst>
        </pc:cxnChg>
        <pc:cxnChg chg="add mod">
          <ac:chgData name="Dinesh Vetri" userId="b2bf80770da803de" providerId="LiveId" clId="{6A03E7C5-2239-4765-B6AF-9207C31DB218}" dt="2022-12-16T22:57:29.038" v="2205" actId="692"/>
          <ac:cxnSpMkLst>
            <pc:docMk/>
            <pc:sldMk cId="4086979190" sldId="256"/>
            <ac:cxnSpMk id="48" creationId="{39CF7F26-730F-505F-7256-C89953236D7C}"/>
          </ac:cxnSpMkLst>
        </pc:cxnChg>
        <pc:cxnChg chg="add mod">
          <ac:chgData name="Dinesh Vetri" userId="b2bf80770da803de" providerId="LiveId" clId="{6A03E7C5-2239-4765-B6AF-9207C31DB218}" dt="2022-12-16T22:57:51.755" v="2291" actId="1038"/>
          <ac:cxnSpMkLst>
            <pc:docMk/>
            <pc:sldMk cId="4086979190" sldId="256"/>
            <ac:cxnSpMk id="49" creationId="{BDB35403-FFE4-0FB3-7AB8-97E7B14553C8}"/>
          </ac:cxnSpMkLst>
        </pc:cxnChg>
        <pc:cxnChg chg="add mod">
          <ac:chgData name="Dinesh Vetri" userId="b2bf80770da803de" providerId="LiveId" clId="{6A03E7C5-2239-4765-B6AF-9207C31DB218}" dt="2022-12-16T23:03:58.623" v="2924" actId="692"/>
          <ac:cxnSpMkLst>
            <pc:docMk/>
            <pc:sldMk cId="4086979190" sldId="256"/>
            <ac:cxnSpMk id="61" creationId="{9341171A-BFAB-20B6-47B1-298BCD036C0D}"/>
          </ac:cxnSpMkLst>
        </pc:cxnChg>
      </pc:sldChg>
      <pc:sldChg chg="addSp modSp new del mod">
        <pc:chgData name="Dinesh Vetri" userId="b2bf80770da803de" providerId="LiveId" clId="{6A03E7C5-2239-4765-B6AF-9207C31DB218}" dt="2022-12-16T23:14:32.323" v="3381" actId="47"/>
        <pc:sldMkLst>
          <pc:docMk/>
          <pc:sldMk cId="296511802" sldId="257"/>
        </pc:sldMkLst>
        <pc:graphicFrameChg chg="add mod modGraphic">
          <ac:chgData name="Dinesh Vetri" userId="b2bf80770da803de" providerId="LiveId" clId="{6A03E7C5-2239-4765-B6AF-9207C31DB218}" dt="2022-12-16T22:48:59.682" v="1676"/>
          <ac:graphicFrameMkLst>
            <pc:docMk/>
            <pc:sldMk cId="296511802" sldId="257"/>
            <ac:graphicFrameMk id="2" creationId="{341C9A71-AED5-BAC1-E629-53E06749AECE}"/>
          </ac:graphicFrameMkLst>
        </pc:graphicFrameChg>
      </pc:sldChg>
      <pc:sldChg chg="new del">
        <pc:chgData name="Dinesh Vetri" userId="b2bf80770da803de" providerId="LiveId" clId="{6A03E7C5-2239-4765-B6AF-9207C31DB218}" dt="2022-12-17T02:19:17.645" v="3825" actId="47"/>
        <pc:sldMkLst>
          <pc:docMk/>
          <pc:sldMk cId="2069918310" sldId="257"/>
        </pc:sldMkLst>
      </pc:sldChg>
      <pc:sldChg chg="modSp new mod setBg">
        <pc:chgData name="Dinesh Vetri" userId="b2bf80770da803de" providerId="LiveId" clId="{6A03E7C5-2239-4765-B6AF-9207C31DB218}" dt="2022-12-17T02:18:04.387" v="3824" actId="20577"/>
        <pc:sldMkLst>
          <pc:docMk/>
          <pc:sldMk cId="3705655379" sldId="258"/>
        </pc:sldMkLst>
        <pc:spChg chg="mod">
          <ac:chgData name="Dinesh Vetri" userId="b2bf80770da803de" providerId="LiveId" clId="{6A03E7C5-2239-4765-B6AF-9207C31DB218}" dt="2022-12-17T02:14:02.858" v="3795" actId="20577"/>
          <ac:spMkLst>
            <pc:docMk/>
            <pc:sldMk cId="3705655379" sldId="258"/>
            <ac:spMk id="2" creationId="{98B4E144-FB39-4D02-285E-32438FBF327C}"/>
          </ac:spMkLst>
        </pc:spChg>
        <pc:spChg chg="mod">
          <ac:chgData name="Dinesh Vetri" userId="b2bf80770da803de" providerId="LiveId" clId="{6A03E7C5-2239-4765-B6AF-9207C31DB218}" dt="2022-12-17T02:18:04.387" v="3824" actId="20577"/>
          <ac:spMkLst>
            <pc:docMk/>
            <pc:sldMk cId="3705655379" sldId="258"/>
            <ac:spMk id="3" creationId="{B51E1ADF-6D24-DDAB-EA4F-B85B69879FE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5231-BA8C-7ADA-CD20-A1CE05E0E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48525-952F-B016-27DA-B9F19CF57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91711-4540-D3FF-5359-08EC9441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7F6E-CCCF-41F7-93C4-EA856E9015B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49B39-309A-3713-EDED-72B3A7C0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2DA5A-3C2B-B7FB-76D5-6030213D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C88F-4A01-45F6-9E1D-85A90A73F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20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3355B-F2C5-8B2F-ADD1-498085DF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D8F8C-73C9-6E88-C742-ED85B7234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DF525-BE7C-CD53-C0B1-CA4453F3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7F6E-CCCF-41F7-93C4-EA856E9015B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74137-EAFC-5F6C-4694-D8FBC0D5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B6B47-C27A-C87B-AF8C-55690F59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C88F-4A01-45F6-9E1D-85A90A73F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37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82083-BCA7-AE3B-DBCC-0FF379D3C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CB0AA-173A-746E-B1A9-4DA4B3BFD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E6B8C-1288-7F22-E128-FD9235E7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7F6E-CCCF-41F7-93C4-EA856E9015B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6B9A-DF78-57A5-B253-3B306A9E8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24CAE-C6E8-05B8-762C-BBB43449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C88F-4A01-45F6-9E1D-85A90A73F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64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E769-56F5-80C9-012B-CC95F506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25D6-81D4-47EC-2D88-0411F3272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AC77C-9311-CE61-CE3E-AF4ED7A38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7F6E-CCCF-41F7-93C4-EA856E9015B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F5998-BC34-A92B-8E1F-ADE35E77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8DEE5-A321-15AB-6BE2-6D8E3047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C88F-4A01-45F6-9E1D-85A90A73F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13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AD3A-A3F4-3504-186B-EA876020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53ECD-6CA0-72EC-A893-7A794D47F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97EE3-C7A7-D16B-1713-E866C198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7F6E-CCCF-41F7-93C4-EA856E9015B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876AF-A934-8CC6-478A-82C2B3F1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4941D-11B2-CE65-70CD-4816A0CC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C88F-4A01-45F6-9E1D-85A90A73F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93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8CD6-103B-4021-1EFA-2BC0A46C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70118-CF2D-B394-F46D-8EC07D66F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9C99C-A09A-D497-AC9D-F48C359A2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80B58-CF85-D35C-49D0-5511595C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7F6E-CCCF-41F7-93C4-EA856E9015B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EF60F-D07D-EECE-389C-771FC70D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9CCF5-ABF4-E530-E4CB-86FEFF7F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C88F-4A01-45F6-9E1D-85A90A73F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36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448C4-DA26-9C89-60FF-445743AD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E6C71-CBED-91CF-B854-CC8586F51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445A6-05D7-477E-4AFD-2B6801863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037B8-7B38-49A5-8828-1732DFA82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EC3D1-C1E0-8995-AD49-106742096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3D33E-73F0-A951-AAC9-36032ECC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7F6E-CCCF-41F7-93C4-EA856E9015B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A3568C-9545-E3F1-5A3F-BA9EEBE5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D79EF6-5ACE-77D3-1C1B-76B0E215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C88F-4A01-45F6-9E1D-85A90A73F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01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7681-D66C-161E-4502-A5F351C1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CAE5BC-4800-3AE0-62D3-D47304996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7F6E-CCCF-41F7-93C4-EA856E9015B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8BE02-6836-E8C0-A60B-BBAAF082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09B0B-4C9D-51EC-1B83-5A6EC8D1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C88F-4A01-45F6-9E1D-85A90A73F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0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77137-7A82-F8A8-C037-83A187817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7F6E-CCCF-41F7-93C4-EA856E9015B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986A0-41D9-2343-4992-31428FA1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58ED9-B1DD-21C1-B718-7EB8DC01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C88F-4A01-45F6-9E1D-85A90A73F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27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8207-5D3F-C883-DC49-2627995B4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6C3EB-62E0-6176-8FC9-32725AD41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395FC-52E4-506E-CEE6-5E051C84C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9377B-BA44-21A5-8B80-9D9762882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7F6E-CCCF-41F7-93C4-EA856E9015B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94449-9497-B1A9-6C41-2740C091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C2E7A-83B2-C5A8-069C-B4CF0F38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C88F-4A01-45F6-9E1D-85A90A73F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33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D82B-8D90-9EA1-3D74-D0ABB1DD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C40280-832B-75C3-A72E-9D2B6C2FA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070AA-36DF-4BF8-B439-CBB4A1776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5728F-0EF6-C324-26EC-F75F581B1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7F6E-CCCF-41F7-93C4-EA856E9015B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79E90-A947-656C-DFAD-85DD8495C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DB58C-8E72-22BE-124A-D380FC26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C88F-4A01-45F6-9E1D-85A90A73F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25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F09672-929D-C590-4FAB-40561A04A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C512E-3923-6928-88F1-21E33709C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FBA0E-604F-F721-3C51-9B6237AEE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17F6E-CCCF-41F7-93C4-EA856E9015B8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F77DC-2ED4-1581-B329-3E6A2CEDD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572F1-2D9E-BD5D-4AED-4457A89A6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AC88F-4A01-45F6-9E1D-85A90A73F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5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4E144-FB39-4D02-285E-32438FBF3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090"/>
            <a:ext cx="10515600" cy="341632"/>
          </a:xfr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INFRA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E1ADF-6D24-DDAB-EA4F-B85B6987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Hardware Requirements</a:t>
            </a:r>
          </a:p>
          <a:p>
            <a:r>
              <a:rPr lang="en-IN" sz="1800" dirty="0"/>
              <a:t>Desktop OS - Windows 10 or above, 64 bit</a:t>
            </a:r>
          </a:p>
          <a:p>
            <a:r>
              <a:rPr lang="en-IN" sz="1800" dirty="0"/>
              <a:t>8 GB RAM or more</a:t>
            </a:r>
            <a:br>
              <a:rPr lang="en-IN" sz="1800" dirty="0"/>
            </a:br>
            <a:endParaRPr lang="en-IN" sz="1800" dirty="0"/>
          </a:p>
          <a:p>
            <a:pPr marL="0" indent="0">
              <a:buNone/>
            </a:pPr>
            <a:r>
              <a:rPr lang="en-IN" sz="1800" b="1" dirty="0"/>
              <a:t>Software Requirements</a:t>
            </a:r>
          </a:p>
          <a:p>
            <a:r>
              <a:rPr lang="en-IN" sz="1800" dirty="0"/>
              <a:t>Java - v11.0.16.1</a:t>
            </a:r>
          </a:p>
          <a:p>
            <a:r>
              <a:rPr lang="en-IN" sz="1800" dirty="0"/>
              <a:t>Eclipse for Java Developers</a:t>
            </a:r>
          </a:p>
          <a:p>
            <a:r>
              <a:rPr lang="en-IN" sz="1800" dirty="0"/>
              <a:t>TestNG - v7.7.0</a:t>
            </a:r>
          </a:p>
          <a:p>
            <a:r>
              <a:rPr lang="en-IN" sz="1800" dirty="0"/>
              <a:t>Selenium Jar - v3.141.59</a:t>
            </a:r>
          </a:p>
          <a:p>
            <a:r>
              <a:rPr lang="en-IN" sz="1800" dirty="0"/>
              <a:t>API jars - </a:t>
            </a:r>
            <a:r>
              <a:rPr lang="en-IN" sz="1800" dirty="0" err="1"/>
              <a:t>RestAssured</a:t>
            </a:r>
            <a:r>
              <a:rPr lang="en-IN" sz="1800" dirty="0"/>
              <a:t> - v5.2.0</a:t>
            </a:r>
          </a:p>
          <a:p>
            <a:r>
              <a:rPr lang="en-IN" sz="1800" dirty="0"/>
              <a:t>Web Browsers - Chrome and Edge</a:t>
            </a:r>
          </a:p>
        </p:txBody>
      </p:sp>
    </p:spTree>
    <p:extLst>
      <p:ext uri="{BB962C8B-B14F-4D97-AF65-F5344CB8AC3E}">
        <p14:creationId xmlns:p14="http://schemas.microsoft.com/office/powerpoint/2010/main" val="3705655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718027-47BC-1107-1460-538E6D14C845}"/>
              </a:ext>
            </a:extLst>
          </p:cNvPr>
          <p:cNvSpPr/>
          <p:nvPr/>
        </p:nvSpPr>
        <p:spPr>
          <a:xfrm>
            <a:off x="2605551" y="1494503"/>
            <a:ext cx="1420668" cy="11503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Page Objects</a:t>
            </a:r>
          </a:p>
          <a:p>
            <a:pPr algn="ctr"/>
            <a:r>
              <a:rPr lang="en-IN" sz="1050" b="1" dirty="0">
                <a:solidFill>
                  <a:schemeClr val="tx1"/>
                </a:solidFill>
              </a:rPr>
              <a:t>Homepage.java</a:t>
            </a:r>
          </a:p>
          <a:p>
            <a:pPr algn="ctr"/>
            <a:r>
              <a:rPr lang="en-IN" sz="1050" b="1" dirty="0">
                <a:solidFill>
                  <a:schemeClr val="tx1"/>
                </a:solidFill>
              </a:rPr>
              <a:t>AddPayeePage.java</a:t>
            </a:r>
          </a:p>
          <a:p>
            <a:pPr algn="ctr"/>
            <a:r>
              <a:rPr lang="en-IN" sz="1050" b="1" dirty="0">
                <a:solidFill>
                  <a:schemeClr val="tx1"/>
                </a:solidFill>
              </a:rPr>
              <a:t>PymtPage.java</a:t>
            </a:r>
          </a:p>
          <a:p>
            <a:pPr algn="ctr"/>
            <a:endParaRPr lang="en-IN" sz="1050" b="1" dirty="0">
              <a:solidFill>
                <a:schemeClr val="tx1"/>
              </a:solidFill>
            </a:endParaRPr>
          </a:p>
          <a:p>
            <a:pPr algn="ctr"/>
            <a:r>
              <a:rPr lang="en-IN" sz="1050" b="1" dirty="0">
                <a:solidFill>
                  <a:schemeClr val="tx1"/>
                </a:solidFill>
              </a:rPr>
              <a:t>API - HomeJson.java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D1BC27-0FF7-8167-5105-469D277552D7}"/>
              </a:ext>
            </a:extLst>
          </p:cNvPr>
          <p:cNvSpPr/>
          <p:nvPr/>
        </p:nvSpPr>
        <p:spPr>
          <a:xfrm>
            <a:off x="2610467" y="2836605"/>
            <a:ext cx="1406013" cy="10127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Utilities</a:t>
            </a:r>
          </a:p>
          <a:p>
            <a:pPr algn="ctr"/>
            <a:r>
              <a:rPr lang="en-IN" sz="1050" b="1" dirty="0">
                <a:solidFill>
                  <a:schemeClr val="tx1"/>
                </a:solidFill>
              </a:rPr>
              <a:t>ReadConfig.java</a:t>
            </a:r>
          </a:p>
          <a:p>
            <a:pPr algn="ctr"/>
            <a:r>
              <a:rPr lang="en-IN" sz="1050" b="1" dirty="0">
                <a:solidFill>
                  <a:schemeClr val="tx1"/>
                </a:solidFill>
              </a:rPr>
              <a:t>Reports.java</a:t>
            </a:r>
          </a:p>
          <a:p>
            <a:pPr algn="ctr"/>
            <a:r>
              <a:rPr lang="en-IN" sz="1050" b="1" dirty="0">
                <a:solidFill>
                  <a:schemeClr val="tx1"/>
                </a:solidFill>
              </a:rPr>
              <a:t>DataBaseCon.java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A7134F90-F8A3-A94B-8C09-41E316D4D451}"/>
              </a:ext>
            </a:extLst>
          </p:cNvPr>
          <p:cNvSpPr/>
          <p:nvPr/>
        </p:nvSpPr>
        <p:spPr>
          <a:xfrm>
            <a:off x="1209365" y="2684202"/>
            <a:ext cx="639097" cy="1130709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Test Data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Flowchart: Card 8">
            <a:extLst>
              <a:ext uri="{FF2B5EF4-FFF2-40B4-BE49-F238E27FC236}">
                <a16:creationId xmlns:a16="http://schemas.microsoft.com/office/drawing/2014/main" id="{EFB149A6-D018-93A0-7347-C895CC45AA2E}"/>
              </a:ext>
            </a:extLst>
          </p:cNvPr>
          <p:cNvSpPr/>
          <p:nvPr/>
        </p:nvSpPr>
        <p:spPr>
          <a:xfrm>
            <a:off x="2595719" y="4090219"/>
            <a:ext cx="1406010" cy="1115967"/>
          </a:xfrm>
          <a:prstGeom prst="flowChartPunchedCar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Configuration</a:t>
            </a:r>
          </a:p>
          <a:p>
            <a:pPr algn="ctr"/>
            <a:r>
              <a:rPr lang="en-IN" sz="1050" b="1" dirty="0">
                <a:solidFill>
                  <a:schemeClr val="tx1"/>
                </a:solidFill>
              </a:rPr>
              <a:t>Pom.xml</a:t>
            </a:r>
          </a:p>
          <a:p>
            <a:pPr algn="ctr"/>
            <a:r>
              <a:rPr lang="en-IN" sz="1050" b="1" dirty="0" err="1">
                <a:solidFill>
                  <a:schemeClr val="tx1"/>
                </a:solidFill>
              </a:rPr>
              <a:t>Config.properties</a:t>
            </a:r>
            <a:endParaRPr lang="en-IN" sz="1050" b="1" dirty="0">
              <a:solidFill>
                <a:schemeClr val="tx1"/>
              </a:solidFill>
            </a:endParaRPr>
          </a:p>
          <a:p>
            <a:pPr algn="ctr"/>
            <a:r>
              <a:rPr lang="en-IN" sz="1050" b="1" dirty="0">
                <a:solidFill>
                  <a:schemeClr val="tx1"/>
                </a:solidFill>
              </a:rPr>
              <a:t>Log4j.properties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A9EA68-B724-EFA4-9031-3C5CBA52AFE5}"/>
              </a:ext>
            </a:extLst>
          </p:cNvPr>
          <p:cNvSpPr/>
          <p:nvPr/>
        </p:nvSpPr>
        <p:spPr>
          <a:xfrm>
            <a:off x="4837480" y="2118848"/>
            <a:ext cx="1327346" cy="4866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Test Cases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0D319-2150-B256-6888-2222FD7257B9}"/>
              </a:ext>
            </a:extLst>
          </p:cNvPr>
          <p:cNvSpPr/>
          <p:nvPr/>
        </p:nvSpPr>
        <p:spPr>
          <a:xfrm>
            <a:off x="4837479" y="2605542"/>
            <a:ext cx="1322432" cy="17796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en-IN" sz="1050" b="1" dirty="0">
                <a:solidFill>
                  <a:schemeClr val="tx1"/>
                </a:solidFill>
              </a:rPr>
              <a:t>HomePageTest.java</a:t>
            </a:r>
          </a:p>
          <a:p>
            <a:pPr algn="ctr"/>
            <a:r>
              <a:rPr lang="en-IN" sz="1050" b="1" dirty="0">
                <a:solidFill>
                  <a:schemeClr val="tx1"/>
                </a:solidFill>
              </a:rPr>
              <a:t>AddPayee.java</a:t>
            </a:r>
          </a:p>
          <a:p>
            <a:pPr algn="ctr"/>
            <a:r>
              <a:rPr lang="en-IN" sz="1050" b="1" dirty="0">
                <a:solidFill>
                  <a:schemeClr val="tx1"/>
                </a:solidFill>
              </a:rPr>
              <a:t>PymtTransfer.java</a:t>
            </a:r>
          </a:p>
          <a:p>
            <a:pPr algn="ctr"/>
            <a:r>
              <a:rPr lang="en-IN" sz="1050" b="1" dirty="0">
                <a:solidFill>
                  <a:schemeClr val="tx1"/>
                </a:solidFill>
              </a:rPr>
              <a:t>PayeeSort.java</a:t>
            </a:r>
          </a:p>
          <a:p>
            <a:pPr algn="ctr"/>
            <a:endParaRPr lang="en-IN" sz="1050" b="1" dirty="0">
              <a:solidFill>
                <a:schemeClr val="tx1"/>
              </a:solidFill>
            </a:endParaRPr>
          </a:p>
          <a:p>
            <a:pPr algn="ctr"/>
            <a:r>
              <a:rPr lang="en-IN" sz="1050" b="1" dirty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IN" sz="1050" b="1" dirty="0">
                <a:solidFill>
                  <a:schemeClr val="tx1"/>
                </a:solidFill>
              </a:rPr>
              <a:t>GetUser.java</a:t>
            </a:r>
          </a:p>
          <a:p>
            <a:pPr algn="ctr"/>
            <a:r>
              <a:rPr lang="en-IN" sz="1050" b="1" dirty="0">
                <a:solidFill>
                  <a:schemeClr val="tx1"/>
                </a:solidFill>
              </a:rPr>
              <a:t>PostUser.java</a:t>
            </a:r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7B20A8CE-7B40-EF5B-94D6-664CE5C0CE71}"/>
              </a:ext>
            </a:extLst>
          </p:cNvPr>
          <p:cNvSpPr/>
          <p:nvPr/>
        </p:nvSpPr>
        <p:spPr>
          <a:xfrm>
            <a:off x="6961235" y="2290915"/>
            <a:ext cx="1573161" cy="599768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TestNG.xml</a:t>
            </a:r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706DE0A2-3DCF-FFE3-18D1-E730737FD744}"/>
              </a:ext>
            </a:extLst>
          </p:cNvPr>
          <p:cNvSpPr/>
          <p:nvPr/>
        </p:nvSpPr>
        <p:spPr>
          <a:xfrm>
            <a:off x="6966151" y="3043091"/>
            <a:ext cx="1573161" cy="599768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Pom.xml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2B0C9F-9D06-C824-3BC7-7C23DF902E96}"/>
              </a:ext>
            </a:extLst>
          </p:cNvPr>
          <p:cNvSpPr/>
          <p:nvPr/>
        </p:nvSpPr>
        <p:spPr>
          <a:xfrm>
            <a:off x="6862913" y="2172934"/>
            <a:ext cx="1740308" cy="1582993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FB87E9-B403-9B08-6063-82521DE45060}"/>
              </a:ext>
            </a:extLst>
          </p:cNvPr>
          <p:cNvSpPr/>
          <p:nvPr/>
        </p:nvSpPr>
        <p:spPr>
          <a:xfrm>
            <a:off x="9871586" y="2733364"/>
            <a:ext cx="1632155" cy="6292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CICD pipeline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5281D9-DC1C-3697-7D87-51CF2C6B7795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8603221" y="2836605"/>
            <a:ext cx="570276" cy="127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831E7B-6825-7028-9627-1F9CB1909299}"/>
              </a:ext>
            </a:extLst>
          </p:cNvPr>
          <p:cNvCxnSpPr>
            <a:cxnSpLocks/>
          </p:cNvCxnSpPr>
          <p:nvPr/>
        </p:nvCxnSpPr>
        <p:spPr>
          <a:xfrm>
            <a:off x="9242325" y="3043091"/>
            <a:ext cx="609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5D062B5-77BA-DBAC-8D56-A51B9B47226F}"/>
              </a:ext>
            </a:extLst>
          </p:cNvPr>
          <p:cNvSpPr/>
          <p:nvPr/>
        </p:nvSpPr>
        <p:spPr>
          <a:xfrm>
            <a:off x="9163662" y="2762860"/>
            <a:ext cx="78663" cy="127826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FCFC960-5A4C-EEDF-6DAF-D671E3AE182E}"/>
              </a:ext>
            </a:extLst>
          </p:cNvPr>
          <p:cNvSpPr/>
          <p:nvPr/>
        </p:nvSpPr>
        <p:spPr>
          <a:xfrm>
            <a:off x="9168582" y="2984084"/>
            <a:ext cx="78663" cy="127826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696403-4AFD-0A40-F619-A82537F23D5E}"/>
              </a:ext>
            </a:extLst>
          </p:cNvPr>
          <p:cNvSpPr txBox="1"/>
          <p:nvPr/>
        </p:nvSpPr>
        <p:spPr>
          <a:xfrm>
            <a:off x="8849034" y="2352057"/>
            <a:ext cx="8357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b="1" dirty="0"/>
              <a:t>M</a:t>
            </a:r>
            <a:r>
              <a:rPr lang="en-IN" sz="1200" b="1" dirty="0">
                <a:solidFill>
                  <a:schemeClr val="tx1"/>
                </a:solidFill>
              </a:rPr>
              <a:t>aven/</a:t>
            </a:r>
          </a:p>
          <a:p>
            <a:pPr algn="ctr"/>
            <a:r>
              <a:rPr lang="en-IN" sz="1200" b="1" dirty="0">
                <a:solidFill>
                  <a:schemeClr val="tx1"/>
                </a:solidFill>
              </a:rPr>
              <a:t>Jenkins</a:t>
            </a:r>
            <a:endParaRPr lang="en-IN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AB7EBB-B960-15A1-C55A-CA43063B1D5D}"/>
              </a:ext>
            </a:extLst>
          </p:cNvPr>
          <p:cNvSpPr/>
          <p:nvPr/>
        </p:nvSpPr>
        <p:spPr>
          <a:xfrm>
            <a:off x="2477723" y="1344563"/>
            <a:ext cx="1656750" cy="4050891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Arrow: Left-Right 43">
            <a:extLst>
              <a:ext uri="{FF2B5EF4-FFF2-40B4-BE49-F238E27FC236}">
                <a16:creationId xmlns:a16="http://schemas.microsoft.com/office/drawing/2014/main" id="{1BDFC1C5-FF88-EEBC-9E41-FCA467229758}"/>
              </a:ext>
            </a:extLst>
          </p:cNvPr>
          <p:cNvSpPr/>
          <p:nvPr/>
        </p:nvSpPr>
        <p:spPr>
          <a:xfrm>
            <a:off x="4203305" y="3195485"/>
            <a:ext cx="540770" cy="196645"/>
          </a:xfrm>
          <a:prstGeom prst="left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Arrow: Left-Right 44">
            <a:extLst>
              <a:ext uri="{FF2B5EF4-FFF2-40B4-BE49-F238E27FC236}">
                <a16:creationId xmlns:a16="http://schemas.microsoft.com/office/drawing/2014/main" id="{6CFF321D-1AE7-EBE3-B878-F789BD8E5519}"/>
              </a:ext>
            </a:extLst>
          </p:cNvPr>
          <p:cNvSpPr/>
          <p:nvPr/>
        </p:nvSpPr>
        <p:spPr>
          <a:xfrm>
            <a:off x="1887806" y="3220064"/>
            <a:ext cx="540770" cy="196645"/>
          </a:xfrm>
          <a:prstGeom prst="left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Arrow: Left-Right 45">
            <a:extLst>
              <a:ext uri="{FF2B5EF4-FFF2-40B4-BE49-F238E27FC236}">
                <a16:creationId xmlns:a16="http://schemas.microsoft.com/office/drawing/2014/main" id="{C5DA0735-75CF-B117-6F93-6FC03232C31C}"/>
              </a:ext>
            </a:extLst>
          </p:cNvPr>
          <p:cNvSpPr/>
          <p:nvPr/>
        </p:nvSpPr>
        <p:spPr>
          <a:xfrm>
            <a:off x="6214001" y="3190567"/>
            <a:ext cx="540770" cy="196645"/>
          </a:xfrm>
          <a:prstGeom prst="left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CF7F26-730F-505F-7256-C89953236D7C}"/>
              </a:ext>
            </a:extLst>
          </p:cNvPr>
          <p:cNvCxnSpPr/>
          <p:nvPr/>
        </p:nvCxnSpPr>
        <p:spPr>
          <a:xfrm>
            <a:off x="6754771" y="1209370"/>
            <a:ext cx="0" cy="52012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DB35403-FFE4-0FB3-7AB8-97E7B14553C8}"/>
              </a:ext>
            </a:extLst>
          </p:cNvPr>
          <p:cNvCxnSpPr/>
          <p:nvPr/>
        </p:nvCxnSpPr>
        <p:spPr>
          <a:xfrm>
            <a:off x="8893289" y="1194622"/>
            <a:ext cx="0" cy="52012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eft Brace 51">
            <a:extLst>
              <a:ext uri="{FF2B5EF4-FFF2-40B4-BE49-F238E27FC236}">
                <a16:creationId xmlns:a16="http://schemas.microsoft.com/office/drawing/2014/main" id="{9EA31175-5899-E33B-5242-A65225262B9B}"/>
              </a:ext>
            </a:extLst>
          </p:cNvPr>
          <p:cNvSpPr/>
          <p:nvPr/>
        </p:nvSpPr>
        <p:spPr>
          <a:xfrm rot="16200000">
            <a:off x="10127365" y="4449664"/>
            <a:ext cx="403108" cy="2537214"/>
          </a:xfrm>
          <a:prstGeom prst="lef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85BA358E-4B58-8D35-BE24-9238CA32A503}"/>
              </a:ext>
            </a:extLst>
          </p:cNvPr>
          <p:cNvSpPr/>
          <p:nvPr/>
        </p:nvSpPr>
        <p:spPr>
          <a:xfrm rot="16200000">
            <a:off x="3715253" y="3174338"/>
            <a:ext cx="403108" cy="5081071"/>
          </a:xfrm>
          <a:prstGeom prst="lef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829EACD9-DD42-C276-1ED9-F2939ACC1D2D}"/>
              </a:ext>
            </a:extLst>
          </p:cNvPr>
          <p:cNvSpPr/>
          <p:nvPr/>
        </p:nvSpPr>
        <p:spPr>
          <a:xfrm rot="16200000">
            <a:off x="7618613" y="4735242"/>
            <a:ext cx="403108" cy="1964421"/>
          </a:xfrm>
          <a:prstGeom prst="lef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B57225-8235-A508-1881-B73654C6E71F}"/>
              </a:ext>
            </a:extLst>
          </p:cNvPr>
          <p:cNvSpPr txBox="1"/>
          <p:nvPr/>
        </p:nvSpPr>
        <p:spPr>
          <a:xfrm>
            <a:off x="2801588" y="5880708"/>
            <a:ext cx="22326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b="1" dirty="0"/>
              <a:t>Development</a:t>
            </a:r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B11B3BA-34C3-2105-E7A0-2825D56DBDE8}"/>
              </a:ext>
            </a:extLst>
          </p:cNvPr>
          <p:cNvSpPr txBox="1"/>
          <p:nvPr/>
        </p:nvSpPr>
        <p:spPr>
          <a:xfrm>
            <a:off x="6722120" y="5882386"/>
            <a:ext cx="22209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b="1" dirty="0"/>
              <a:t>Execution</a:t>
            </a:r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698E5F4-E021-ABD4-00F1-8328E4CEB103}"/>
              </a:ext>
            </a:extLst>
          </p:cNvPr>
          <p:cNvSpPr txBox="1"/>
          <p:nvPr/>
        </p:nvSpPr>
        <p:spPr>
          <a:xfrm>
            <a:off x="9225829" y="5884063"/>
            <a:ext cx="22209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b="1" dirty="0"/>
              <a:t>Continuous Integration</a:t>
            </a:r>
            <a:endParaRPr lang="en-IN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341171A-BFAB-20B6-47B1-298BCD036C0D}"/>
              </a:ext>
            </a:extLst>
          </p:cNvPr>
          <p:cNvCxnSpPr/>
          <p:nvPr/>
        </p:nvCxnSpPr>
        <p:spPr>
          <a:xfrm>
            <a:off x="7718323" y="3849328"/>
            <a:ext cx="0" cy="3195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Multidocument 61">
            <a:extLst>
              <a:ext uri="{FF2B5EF4-FFF2-40B4-BE49-F238E27FC236}">
                <a16:creationId xmlns:a16="http://schemas.microsoft.com/office/drawing/2014/main" id="{1B77E114-6F56-2302-A47D-1D1044B5D8BA}"/>
              </a:ext>
            </a:extLst>
          </p:cNvPr>
          <p:cNvSpPr/>
          <p:nvPr/>
        </p:nvSpPr>
        <p:spPr>
          <a:xfrm>
            <a:off x="7266038" y="4198375"/>
            <a:ext cx="983224" cy="589936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tx1"/>
                </a:solidFill>
              </a:rPr>
              <a:t>Reports</a:t>
            </a:r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F38C89-EE8C-FCDE-4D50-4102C59120E0}"/>
              </a:ext>
            </a:extLst>
          </p:cNvPr>
          <p:cNvSpPr txBox="1"/>
          <p:nvPr/>
        </p:nvSpPr>
        <p:spPr>
          <a:xfrm>
            <a:off x="3854247" y="312391"/>
            <a:ext cx="4994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TEST AUTOMATION ARCHITECTURE - UI / API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B76B35-C3C4-C7EE-5892-0907C49D1232}"/>
              </a:ext>
            </a:extLst>
          </p:cNvPr>
          <p:cNvSpPr txBox="1"/>
          <p:nvPr/>
        </p:nvSpPr>
        <p:spPr>
          <a:xfrm>
            <a:off x="9660201" y="3383160"/>
            <a:ext cx="8357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b="1" dirty="0"/>
              <a:t>Scheduler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FC9634-F16C-1402-CEEE-E32B501EF587}"/>
              </a:ext>
            </a:extLst>
          </p:cNvPr>
          <p:cNvSpPr txBox="1"/>
          <p:nvPr/>
        </p:nvSpPr>
        <p:spPr>
          <a:xfrm>
            <a:off x="10495941" y="3377381"/>
            <a:ext cx="12634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b="1" dirty="0"/>
              <a:t>Email Reports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979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134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INFRA REQUIREMENTS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 REQUIREMENTS</dc:title>
  <dc:creator>Dinesh Vetri</dc:creator>
  <cp:lastModifiedBy>Dinesh Vetri</cp:lastModifiedBy>
  <cp:revision>4</cp:revision>
  <dcterms:created xsi:type="dcterms:W3CDTF">2022-12-16T21:56:13Z</dcterms:created>
  <dcterms:modified xsi:type="dcterms:W3CDTF">2022-12-20T10:01:43Z</dcterms:modified>
</cp:coreProperties>
</file>