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9/10/2024</a:t>
            </a:fld>
            <a:endParaRPr altLang="en-US" sz="1200" lang="zh-CN">
              <a:latin typeface="Calibri" charset="0"/>
              <a:ea typeface="等线" charset="0"/>
              <a:cs typeface="Calibri" charset="0"/>
            </a:endParaRPr>
          </a:p>
        </p:txBody>
      </p:sp>
      <p:sp>
        <p:nvSpPr>
          <p:cNvPr id="104880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0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ChangeAspect="1" noRot="1"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ChangeAspect="1" noRot="1"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6" name="文本框"/>
          <p:cNvSpPr>
            <a:spLocks noChangeAspect="1" noRot="1"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4" name="文本框"/>
          <p:cNvSpPr>
            <a:spLocks noChangeAspect="1" noRot="1" noGrp="1"/>
          </p:cNvSpPr>
          <p:nvPr>
            <p:ph type="sldImg"/>
          </p:nvPr>
        </p:nvSpPr>
        <p:spPr/>
      </p:sp>
      <p:sp>
        <p:nvSpPr>
          <p:cNvPr id="1048675" name="文本框"/>
          <p:cNvSpPr>
            <a:spLocks noGrp="1"/>
          </p:cNvSpPr>
          <p:nvPr>
            <p:ph type="body" idx="1"/>
          </p:nvPr>
        </p:nvSpPr>
        <p:spPr/>
        <p:txBody>
          <a:bodyPr/>
          <a:p>
            <a:endParaRPr altLang="en-US" lang="zh-CN"/>
          </a:p>
        </p:txBody>
      </p:sp>
      <p:sp>
        <p:nvSpPr>
          <p:cNvPr id="104867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ChangeAspect="1" noRot="1"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1470025"/>
          </a:xfrm>
        </p:spPr>
        <p:txBody>
          <a:bodyPr/>
          <a:p>
            <a:r>
              <a:rPr altLang="en-US" lang="zh-CN"/>
              <a:t>单击此处编辑母版标题样式</a:t>
            </a:r>
          </a:p>
        </p:txBody>
      </p:sp>
      <p:sp>
        <p:nvSpPr>
          <p:cNvPr id="104874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4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a:t>单击此处编辑母版标题样式</a:t>
            </a:r>
          </a:p>
        </p:txBody>
      </p:sp>
      <p:sp>
        <p:nvSpPr>
          <p:cNvPr id="1048784" name="文本框"/>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52" name="文本框"/>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3"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a:t>单击此处编辑母版标题样式</a:t>
            </a:r>
          </a:p>
        </p:txBody>
      </p:sp>
      <p:sp>
        <p:nvSpPr>
          <p:cNvPr id="1048779" name="文本框"/>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6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a:t>单击此处编辑母版标题样式</a:t>
            </a:r>
          </a:p>
        </p:txBody>
      </p:sp>
      <p:sp>
        <p:nvSpPr>
          <p:cNvPr id="104878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a:t>单击此处编辑母版标题样式</a:t>
            </a:r>
          </a:p>
        </p:txBody>
      </p:sp>
      <p:sp>
        <p:nvSpPr>
          <p:cNvPr id="104876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6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p:txBody>
          <a:bodyPr/>
          <a:p>
            <a:r>
              <a:rPr altLang="en-US" lang="zh-CN"/>
              <a:t>单击此处编辑母版标题样式</a:t>
            </a:r>
          </a:p>
        </p:txBody>
      </p:sp>
      <p:sp>
        <p:nvSpPr>
          <p:cNvPr id="1048748"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79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9/10/2024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1163320" y="3314065"/>
            <a:ext cx="10001885" cy="2123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STUDENT NAME:  </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S</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D</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I</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N</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E</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S</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H</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 </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K</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U</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M</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A</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R</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REGISTER NO</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 </a:t>
            </a:r>
            <a:r>
              <a:rPr altLang="zh-CN" sz="2800" lang="en-US">
                <a:latin typeface="Times New Roman" pitchFamily="18" charset="0"/>
                <a:cs typeface="Times New Roman" pitchFamily="18" charset="0"/>
              </a:rPr>
              <a:t>312203</a:t>
            </a:r>
            <a:r>
              <a:rPr altLang="en-IN" sz="2800" lang="en-US">
                <a:latin typeface="Times New Roman" pitchFamily="18" charset="0"/>
                <a:cs typeface="Times New Roman" pitchFamily="18" charset="0"/>
              </a:rPr>
              <a:t>6</a:t>
            </a:r>
            <a:r>
              <a:rPr altLang="en-IN" sz="2800" lang="en-US">
                <a:latin typeface="Times New Roman" pitchFamily="18" charset="0"/>
                <a:cs typeface="Times New Roman" pitchFamily="18" charset="0"/>
              </a:rPr>
              <a:t>8</a:t>
            </a:r>
            <a:r>
              <a:rPr altLang="en-IN" sz="2800" lang="en-US">
                <a:latin typeface="Times New Roman" pitchFamily="18" charset="0"/>
                <a:cs typeface="Times New Roman" pitchFamily="18" charset="0"/>
              </a:rPr>
              <a:t>7</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DEPARTMENT: 3rd B.COM (</a:t>
            </a:r>
            <a:r>
              <a:rPr altLang="zh-CN" dirty="0" sz="2800" lang="en-US">
                <a:latin typeface="Times New Roman" pitchFamily="18" charset="0"/>
                <a:cs typeface="Times New Roman" pitchFamily="18" charset="0"/>
              </a:rPr>
              <a:t>COMPUTER APLLICATION)</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COLLEGE: </a:t>
            </a:r>
            <a:r>
              <a:rPr altLang="zh-CN" dirty="0" sz="2800" lang="en-US">
                <a:latin typeface="Times New Roman" pitchFamily="18" charset="0"/>
                <a:cs typeface="Times New Roman" pitchFamily="18" charset="0"/>
              </a:rPr>
              <a:t>HINDUSTAN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ARTS AND SCIENCE COLLEGE</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739774" y="290830"/>
            <a:ext cx="7436484" cy="83248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5400" i="0" kern="1200" lang="en-US" spc="15" strike="noStrike" u="none">
                <a:solidFill>
                  <a:schemeClr val="tx1"/>
                </a:solidFill>
                <a:latin typeface="Times New Roman" pitchFamily="18" charset="0"/>
                <a:ea typeface="宋体" charset="0"/>
                <a:cs typeface="Times New Roman" pitchFamily="18" charset="0"/>
              </a:rPr>
              <a:t>M</a:t>
            </a:r>
            <a:r>
              <a:rPr altLang="zh-CN" baseline="0" b="1" cap="none" sz="5400" i="0" kern="1200" lang="en-US" spc="0" strike="noStrike" u="none">
                <a:solidFill>
                  <a:schemeClr val="tx1"/>
                </a:solidFill>
                <a:latin typeface="Times New Roman" pitchFamily="18" charset="0"/>
                <a:ea typeface="宋体" charset="0"/>
                <a:cs typeface="Times New Roman" pitchFamily="18" charset="0"/>
              </a:rPr>
              <a:t>O</a:t>
            </a:r>
            <a:r>
              <a:rPr altLang="zh-CN" baseline="0" b="1" cap="none" sz="5400" i="0" kern="1200" lang="en-US" spc="-15" strike="noStrike" u="none">
                <a:solidFill>
                  <a:schemeClr val="tx1"/>
                </a:solidFill>
                <a:latin typeface="Times New Roman" pitchFamily="18" charset="0"/>
                <a:ea typeface="宋体" charset="0"/>
                <a:cs typeface="Times New Roman" pitchFamily="18" charset="0"/>
              </a:rPr>
              <a:t>D</a:t>
            </a:r>
            <a:r>
              <a:rPr altLang="zh-CN" baseline="0" b="1" cap="none" sz="5400" i="0" kern="1200" lang="en-US" spc="-35" strike="noStrike" u="none">
                <a:solidFill>
                  <a:schemeClr val="tx1"/>
                </a:solidFill>
                <a:latin typeface="Times New Roman" pitchFamily="18" charset="0"/>
                <a:ea typeface="宋体" charset="0"/>
                <a:cs typeface="Times New Roman" pitchFamily="18" charset="0"/>
              </a:rPr>
              <a:t>E</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LL</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I</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N</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G</a:t>
            </a:r>
            <a:endParaRPr altLang="en-US" baseline="0" b="1" cap="none" sz="5400" i="0" kern="1200" lang="zh-CN" spc="5" strike="noStrike" u="none">
              <a:solidFill>
                <a:schemeClr val="tx1"/>
              </a:solidFill>
              <a:latin typeface="Times New Roman" pitchFamily="18" charset="0"/>
              <a:ea typeface="宋体" charset="0"/>
              <a:cs typeface="Times New Roman" pitchFamily="18" charset="0"/>
            </a:endParaRPr>
          </a:p>
        </p:txBody>
      </p:sp>
      <p:sp>
        <p:nvSpPr>
          <p:cNvPr id="104872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a:off x="1084580" y="1612265"/>
            <a:ext cx="7790180" cy="40538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Collection - Employee Performance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Result and Discussion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Final Report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a:off x="8305800" y="685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32" name="文本框"/>
          <p:cNvSpPr>
            <a:spLocks noGrp="1"/>
          </p:cNvSpPr>
          <p:nvPr>
            <p:ph type="title"/>
          </p:nvPr>
        </p:nvSpPr>
        <p:spPr>
          <a:xfrm>
            <a:off x="755015" y="385445"/>
            <a:ext cx="433768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R</a:t>
            </a:r>
            <a:r>
              <a:rPr altLang="zh-CN" baseline="0" b="1" cap="none" sz="4800" i="0" kern="0" lang="en-US" spc="-40" strike="noStrike" u="none">
                <a:solidFill>
                  <a:schemeClr val="tx1"/>
                </a:solidFill>
                <a:latin typeface="Times New Roman" pitchFamily="18" charset="0"/>
                <a:ea typeface="宋体" charset="0"/>
                <a:cs typeface="Times New Roman" pitchFamily="18" charset="0"/>
              </a:rPr>
              <a:t>E</a:t>
            </a:r>
            <a:r>
              <a:rPr altLang="zh-CN" baseline="0" b="1" cap="none" sz="4800" i="0" kern="0" lang="en-US" spc="15" strike="noStrike" u="none">
                <a:solidFill>
                  <a:schemeClr val="tx1"/>
                </a:solidFill>
                <a:latin typeface="Times New Roman" pitchFamily="18" charset="0"/>
                <a:ea typeface="宋体" charset="0"/>
                <a:cs typeface="Times New Roman" pitchFamily="18" charset="0"/>
              </a:rPr>
              <a:t>S</a:t>
            </a:r>
            <a:r>
              <a:rPr altLang="zh-CN" baseline="0" b="1" cap="none" sz="4800" i="0" kern="0" lang="en-US" spc="-30" strike="noStrike" u="none">
                <a:solidFill>
                  <a:schemeClr val="tx1"/>
                </a:solidFill>
                <a:latin typeface="Times New Roman" pitchFamily="18" charset="0"/>
                <a:ea typeface="宋体" charset="0"/>
                <a:cs typeface="Times New Roman" pitchFamily="18" charset="0"/>
              </a:rPr>
              <a:t>U</a:t>
            </a:r>
            <a:r>
              <a:rPr altLang="zh-CN" baseline="0" b="1" cap="none" sz="4800" i="0" kern="0" lang="en-US" spc="-405" strike="noStrike" u="none">
                <a:solidFill>
                  <a:schemeClr val="tx1"/>
                </a:solidFill>
                <a:latin typeface="Times New Roman" pitchFamily="18" charset="0"/>
                <a:ea typeface="宋体" charset="0"/>
                <a:cs typeface="Times New Roman" pitchFamily="18" charset="0"/>
              </a:rPr>
              <a:t>L</a:t>
            </a:r>
            <a:r>
              <a:rPr altLang="zh-CN" baseline="0" b="1" cap="none" sz="4800" i="0" kern="0" lang="en-US" spc="0" strike="noStrike" u="none">
                <a:solidFill>
                  <a:schemeClr val="tx1"/>
                </a:solidFill>
                <a:latin typeface="Times New Roman" pitchFamily="18" charset="0"/>
                <a:ea typeface="宋体" charset="0"/>
                <a:cs typeface="Times New Roman" pitchFamily="18" charset="0"/>
              </a:rPr>
              <a:t>TS</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3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a:off x="685800" y="1524000"/>
            <a:ext cx="7411720" cy="420814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38" name="矩形"/>
          <p:cNvSpPr/>
          <p:nvPr/>
        </p:nvSpPr>
        <p:spPr>
          <a:xfrm>
            <a:off x="386080" y="1508125"/>
            <a:ext cx="9569450" cy="4786629"/>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grpSp>
        <p:nvGrpSpPr>
          <p:cNvPr id="35" name="组合"/>
          <p:cNvGrpSpPr/>
          <p:nvPr/>
        </p:nvGrpSpPr>
        <p:grpSpPr>
          <a:xfrm>
            <a:off x="7448612" y="0"/>
            <a:ext cx="4743795" cy="6858466"/>
            <a:chOff x="7448612" y="0"/>
            <a:chExt cx="4743795" cy="6858466"/>
          </a:xfrm>
        </p:grpSpPr>
        <p:sp>
          <p:nvSpPr>
            <p:cNvPr id="1048630"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3"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5"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7"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3" name="文本框"/>
          <p:cNvSpPr>
            <a:spLocks noGrp="1"/>
          </p:cNvSpPr>
          <p:nvPr>
            <p:ph type="title"/>
          </p:nvPr>
        </p:nvSpPr>
        <p:spPr>
          <a:xfrm>
            <a:off x="739774" y="829310"/>
            <a:ext cx="825880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25" strike="noStrike" u="none">
                <a:solidFill>
                  <a:schemeClr val="tx1"/>
                </a:solidFill>
                <a:latin typeface="Times New Roman" pitchFamily="18" charset="0"/>
                <a:ea typeface="宋体" charset="0"/>
                <a:cs typeface="Times New Roman" pitchFamily="18" charset="0"/>
              </a:rPr>
              <a:t>TITLE</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45" name="矩形"/>
          <p:cNvSpPr/>
          <p:nvPr/>
        </p:nvSpPr>
        <p:spPr>
          <a:xfrm>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3756612" y="1041533"/>
            <a:ext cx="4743795" cy="6858466"/>
            <a:chOff x="7448612" y="0"/>
            <a:chExt cx="4743795" cy="6858466"/>
          </a:xfrm>
        </p:grpSpPr>
        <p:sp>
          <p:nvSpPr>
            <p:cNvPr id="104864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62"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4" name="矩形"/>
          <p:cNvSpPr/>
          <p:nvPr/>
        </p:nvSpPr>
        <p:spPr>
          <a:xfrm>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6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1" name="文本框"/>
          <p:cNvSpPr>
            <a:spLocks noGrp="1"/>
          </p:cNvSpPr>
          <p:nvPr>
            <p:ph type="title"/>
          </p:nvPr>
        </p:nvSpPr>
        <p:spPr>
          <a:xfrm>
            <a:off x="833755" y="575310"/>
            <a:ext cx="7776210" cy="68325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400" i="0" kern="0" lang="en-US" spc="-20" strike="noStrike" u="none">
                <a:solidFill>
                  <a:schemeClr val="tx1"/>
                </a:solidFill>
                <a:latin typeface="Times New Roman" pitchFamily="18" charset="0"/>
                <a:ea typeface="宋体" charset="0"/>
                <a:cs typeface="Times New Roman" pitchFamily="18" charset="0"/>
              </a:rPr>
              <a:t>P</a:t>
            </a:r>
            <a:r>
              <a:rPr altLang="zh-CN" baseline="0" b="1" cap="none" sz="4400" i="0" kern="0" lang="en-US" spc="15" strike="noStrike" u="none">
                <a:solidFill>
                  <a:schemeClr val="tx1"/>
                </a:solidFill>
                <a:latin typeface="Times New Roman" pitchFamily="18" charset="0"/>
                <a:ea typeface="宋体" charset="0"/>
                <a:cs typeface="Times New Roman" pitchFamily="18" charset="0"/>
              </a:rPr>
              <a:t>ROB</a:t>
            </a:r>
            <a:r>
              <a:rPr altLang="zh-CN" baseline="0" b="1" cap="none" sz="4400" i="0" kern="0" lang="en-US" spc="55" strike="noStrike" u="none">
                <a:solidFill>
                  <a:schemeClr val="tx1"/>
                </a:solidFill>
                <a:latin typeface="Times New Roman" pitchFamily="18" charset="0"/>
                <a:ea typeface="宋体" charset="0"/>
                <a:cs typeface="Times New Roman" pitchFamily="18" charset="0"/>
              </a:rPr>
              <a:t>L</a:t>
            </a:r>
            <a:r>
              <a:rPr altLang="zh-CN" baseline="0" b="1" cap="none" sz="4400" i="0" kern="0" lang="en-US" spc="-2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a:t>
            </a:r>
            <a:r>
              <a:rPr altLang="zh-CN" baseline="0" b="1" cap="none" sz="4400" i="0" kern="0" lang="en-US" spc="0" strike="noStrike" u="none">
                <a:solidFill>
                  <a:schemeClr val="tx1"/>
                </a:solidFill>
                <a:latin typeface="Times New Roman" pitchFamily="18" charset="0"/>
                <a:ea typeface="宋体" charset="0"/>
                <a:cs typeface="Times New Roman" pitchFamily="18" charset="0"/>
              </a:rPr>
              <a:t>	</a:t>
            </a:r>
            <a:r>
              <a:rPr altLang="zh-CN" baseline="0" b="1" cap="none" sz="4400" i="0" kern="0" lang="en-US" spc="10" strike="noStrike" u="none">
                <a:solidFill>
                  <a:schemeClr val="tx1"/>
                </a:solidFill>
                <a:latin typeface="Times New Roman" pitchFamily="18" charset="0"/>
                <a:ea typeface="宋体" charset="0"/>
                <a:cs typeface="Times New Roman" pitchFamily="18" charset="0"/>
              </a:rPr>
              <a:t>S</a:t>
            </a:r>
            <a:r>
              <a:rPr altLang="zh-CN" baseline="0" b="1" cap="none" sz="4400" i="0" kern="0" lang="en-US" spc="-370" strike="noStrike" u="none">
                <a:solidFill>
                  <a:schemeClr val="tx1"/>
                </a:solidFill>
                <a:latin typeface="Times New Roman" pitchFamily="18" charset="0"/>
                <a:ea typeface="宋体" charset="0"/>
                <a:cs typeface="Times New Roman" pitchFamily="18" charset="0"/>
              </a:rPr>
              <a:t>T</a:t>
            </a:r>
            <a:r>
              <a:rPr altLang="zh-CN" baseline="0" b="1" cap="none" sz="4400" i="0" kern="0" lang="en-US" spc="-375" strike="noStrike" u="none">
                <a:solidFill>
                  <a:schemeClr val="tx1"/>
                </a:solidFill>
                <a:latin typeface="Times New Roman" pitchFamily="18" charset="0"/>
                <a:ea typeface="宋体" charset="0"/>
                <a:cs typeface="Times New Roman" pitchFamily="18" charset="0"/>
              </a:rPr>
              <a:t>A</a:t>
            </a:r>
            <a:r>
              <a:rPr altLang="zh-CN" baseline="0" b="1" cap="none" sz="4400" i="0" kern="0" lang="en-US" spc="15" strike="noStrike" u="none">
                <a:solidFill>
                  <a:schemeClr val="tx1"/>
                </a:solidFill>
                <a:latin typeface="Times New Roman" pitchFamily="18" charset="0"/>
                <a:ea typeface="宋体" charset="0"/>
                <a:cs typeface="Times New Roman" pitchFamily="18" charset="0"/>
              </a:rPr>
              <a:t>T</a:t>
            </a:r>
            <a:r>
              <a:rPr altLang="zh-CN" baseline="0" b="1" cap="none" sz="4400" i="0" kern="0" lang="en-US" spc="-1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ME</a:t>
            </a:r>
            <a:r>
              <a:rPr altLang="zh-CN" baseline="0" b="1" cap="none" sz="4400" i="0" kern="0" lang="en-US" spc="10" strike="noStrike" u="none">
                <a:solidFill>
                  <a:schemeClr val="tx1"/>
                </a:solidFill>
                <a:latin typeface="Times New Roman" pitchFamily="18" charset="0"/>
                <a:ea typeface="宋体" charset="0"/>
                <a:cs typeface="Times New Roman" pitchFamily="18" charset="0"/>
              </a:rPr>
              <a:t>NT</a:t>
            </a:r>
            <a:endParaRPr altLang="en-US" baseline="0" b="1" cap="none" sz="4400" i="0" kern="0" lang="zh-CN" spc="10" strike="noStrike" u="none">
              <a:solidFill>
                <a:schemeClr val="tx1"/>
              </a:solidFill>
              <a:latin typeface="Times New Roman" pitchFamily="18" charset="0"/>
              <a:ea typeface="宋体"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3" name="矩形"/>
          <p:cNvSpPr/>
          <p:nvPr/>
        </p:nvSpPr>
        <p:spPr>
          <a:xfrm>
            <a:off x="637540" y="2274570"/>
            <a:ext cx="7495540" cy="22250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文本框"/>
          <p:cNvSpPr>
            <a:spLocks noGrp="1"/>
          </p:cNvSpPr>
          <p:nvPr>
            <p:ph type="title"/>
          </p:nvPr>
        </p:nvSpPr>
        <p:spPr>
          <a:xfrm>
            <a:off x="739774" y="829310"/>
            <a:ext cx="734758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OVERVIEW</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charset="0"/>
                <a:cs typeface="Times New Roman" pitchFamily="18" charset="0"/>
              </a:rPr>
              <a:t>.</a:t>
            </a: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
        <p:nvSpPr>
          <p:cNvPr id="1048683" name="矩形"/>
          <p:cNvSpPr/>
          <p:nvPr/>
        </p:nvSpPr>
        <p:spPr>
          <a:xfrm>
            <a:off x="1085215" y="2404110"/>
            <a:ext cx="7829550" cy="36474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Analyze rating distribution and trends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Identify top-performing and underperforming employees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Correlate ratings with demographic and job-related factors</a:t>
            </a: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699135" y="891540"/>
            <a:ext cx="819150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000" i="0" kern="0" lang="en-US" spc="25" strike="noStrike" u="none">
                <a:solidFill>
                  <a:schemeClr val="tx1"/>
                </a:solidFill>
                <a:latin typeface="Times New Roman" pitchFamily="18" charset="0"/>
                <a:ea typeface="宋体" charset="0"/>
                <a:cs typeface="Times New Roman" pitchFamily="18" charset="0"/>
              </a:rPr>
              <a:t>W</a:t>
            </a:r>
            <a:r>
              <a:rPr altLang="zh-CN" baseline="0" b="1" cap="none" sz="4000" i="0" kern="0" lang="en-US" spc="-20" strike="noStrike" u="none">
                <a:solidFill>
                  <a:schemeClr val="tx1"/>
                </a:solidFill>
                <a:latin typeface="Times New Roman" pitchFamily="18" charset="0"/>
                <a:ea typeface="宋体" charset="0"/>
                <a:cs typeface="Times New Roman" pitchFamily="18" charset="0"/>
              </a:rPr>
              <a:t>H</a:t>
            </a:r>
            <a:r>
              <a:rPr altLang="zh-CN" baseline="0" b="1" cap="none" sz="4000" i="0" kern="0" lang="en-US" spc="20" strike="noStrike" u="none">
                <a:solidFill>
                  <a:schemeClr val="tx1"/>
                </a:solidFill>
                <a:latin typeface="Times New Roman" pitchFamily="18" charset="0"/>
                <a:ea typeface="宋体" charset="0"/>
                <a:cs typeface="Times New Roman" pitchFamily="18" charset="0"/>
              </a:rPr>
              <a:t>O</a:t>
            </a:r>
            <a:r>
              <a:rPr altLang="zh-CN" baseline="0" b="1" cap="none" sz="4000" i="0" kern="0" lang="en-US" spc="-2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AR</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T</a:t>
            </a:r>
            <a:r>
              <a:rPr altLang="zh-CN" baseline="0" b="1" cap="none" sz="4000" i="0" kern="0" lang="en-US" spc="-15" strike="noStrike" u="none">
                <a:solidFill>
                  <a:schemeClr val="tx1"/>
                </a:solidFill>
                <a:latin typeface="Times New Roman" pitchFamily="18" charset="0"/>
                <a:ea typeface="宋体" charset="0"/>
                <a:cs typeface="Times New Roman" pitchFamily="18" charset="0"/>
              </a:rPr>
              <a:t>H</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20" strike="noStrike" u="none">
                <a:solidFill>
                  <a:schemeClr val="tx1"/>
                </a:solidFill>
                <a:latin typeface="Times New Roman" pitchFamily="18" charset="0"/>
                <a:ea typeface="宋体" charset="0"/>
                <a:cs typeface="Times New Roman" pitchFamily="18" charset="0"/>
              </a:rPr>
              <a:t>E</a:t>
            </a:r>
            <a:r>
              <a:rPr altLang="zh-CN" baseline="0" b="1" cap="none" sz="4000" i="0" kern="0" lang="en-US" spc="30" strike="noStrike" u="none">
                <a:solidFill>
                  <a:schemeClr val="tx1"/>
                </a:solidFill>
                <a:latin typeface="Times New Roman" pitchFamily="18" charset="0"/>
                <a:ea typeface="宋体" charset="0"/>
                <a:cs typeface="Times New Roman" pitchFamily="18" charset="0"/>
              </a:rPr>
              <a:t>N</a:t>
            </a:r>
            <a:r>
              <a:rPr altLang="zh-CN" baseline="0" b="1" cap="none" sz="4000" i="0" kern="0" lang="en-US" spc="15" strike="noStrike" u="none">
                <a:solidFill>
                  <a:schemeClr val="tx1"/>
                </a:solidFill>
                <a:latin typeface="Times New Roman" pitchFamily="18" charset="0"/>
                <a:ea typeface="宋体" charset="0"/>
                <a:cs typeface="Times New Roman" pitchFamily="18" charset="0"/>
              </a:rPr>
              <a:t>D</a:t>
            </a:r>
            <a:r>
              <a:rPr altLang="zh-CN" baseline="0" b="1" cap="none" sz="4000" i="0" kern="0" lang="en-US" spc="-45" strike="noStrike" u="none">
                <a:solidFill>
                  <a:schemeClr val="tx1"/>
                </a:solidFill>
                <a:latin typeface="Times New Roman" pitchFamily="18" charset="0"/>
                <a:ea typeface="宋体" charset="0"/>
                <a:cs typeface="Times New Roman" pitchFamily="18" charset="0"/>
              </a:rPr>
              <a:t> </a:t>
            </a:r>
            <a:r>
              <a:rPr altLang="zh-CN" baseline="0" b="1" cap="none" sz="4000" i="0" kern="0" lang="en-US" spc="0" strike="noStrike" u="none">
                <a:solidFill>
                  <a:schemeClr val="tx1"/>
                </a:solidFill>
                <a:latin typeface="Times New Roman" pitchFamily="18" charset="0"/>
                <a:ea typeface="宋体" charset="0"/>
                <a:cs typeface="Times New Roman" pitchFamily="18" charset="0"/>
              </a:rPr>
              <a:t>U</a:t>
            </a:r>
            <a:r>
              <a:rPr altLang="zh-CN" baseline="0" b="1" cap="none" sz="4000" i="0" kern="0" lang="en-US" spc="10" strike="noStrike" u="none">
                <a:solidFill>
                  <a:schemeClr val="tx1"/>
                </a:solidFill>
                <a:latin typeface="Times New Roman" pitchFamily="18" charset="0"/>
                <a:ea typeface="宋体" charset="0"/>
                <a:cs typeface="Times New Roman" pitchFamily="18" charset="0"/>
              </a:rPr>
              <a:t>S</a:t>
            </a:r>
            <a:r>
              <a:rPr altLang="zh-CN" baseline="0" b="1" cap="none" sz="4000" i="0" kern="0" lang="en-US" spc="-25" strike="noStrike" u="none">
                <a:solidFill>
                  <a:schemeClr val="tx1"/>
                </a:solidFill>
                <a:latin typeface="Times New Roman" pitchFamily="18" charset="0"/>
                <a:ea typeface="宋体" charset="0"/>
                <a:cs typeface="Times New Roman" pitchFamily="18" charset="0"/>
              </a:rPr>
              <a:t>E</a:t>
            </a:r>
            <a:r>
              <a:rPr altLang="zh-CN" baseline="0" b="1" cap="none" sz="4000" i="0" kern="0" lang="en-US" spc="-10" strike="noStrike" u="none">
                <a:solidFill>
                  <a:schemeClr val="tx1"/>
                </a:solidFill>
                <a:latin typeface="Times New Roman" pitchFamily="18" charset="0"/>
                <a:ea typeface="宋体" charset="0"/>
                <a:cs typeface="Times New Roman" pitchFamily="18" charset="0"/>
              </a:rPr>
              <a:t>R</a:t>
            </a:r>
            <a:r>
              <a:rPr altLang="zh-CN" baseline="0" b="1" cap="none" sz="4000" i="0" kern="0" lang="en-US" spc="5" strike="noStrike" u="none">
                <a:solidFill>
                  <a:schemeClr val="tx1"/>
                </a:solidFill>
                <a:latin typeface="Times New Roman" pitchFamily="18" charset="0"/>
                <a:ea typeface="宋体" charset="0"/>
                <a:cs typeface="Times New Roman" pitchFamily="18" charset="0"/>
              </a:rPr>
              <a:t>S?</a:t>
            </a:r>
            <a:endParaRPr altLang="en-US" baseline="0" b="1" cap="none" sz="4000" i="0" kern="0" lang="zh-CN" spc="5" strike="noStrike" u="none">
              <a:solidFill>
                <a:schemeClr val="tx1"/>
              </a:solidFill>
              <a:latin typeface="Times New Roman" pitchFamily="18" charset="0"/>
              <a:ea typeface="宋体" charset="0"/>
              <a:cs typeface="Times New Roman" pitchFamily="18"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699135" y="1828800"/>
            <a:ext cx="8524875" cy="37592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Human Resource Manager</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Supervisors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Employees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Data Analysts </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 Executive leadership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a:off x="558165" y="857885"/>
            <a:ext cx="11002010"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U</a:t>
            </a:r>
            <a:r>
              <a:rPr altLang="zh-CN" baseline="0" b="1" cap="none" sz="3600" i="0" kern="0" lang="en-US" spc="0" strike="noStrike" u="none">
                <a:solidFill>
                  <a:schemeClr val="tx1"/>
                </a:solidFill>
                <a:latin typeface="Times New Roman" pitchFamily="18" charset="0"/>
                <a:ea typeface="宋体" charset="0"/>
                <a:cs typeface="Times New Roman" pitchFamily="18" charset="0"/>
              </a:rPr>
              <a:t>R</a:t>
            </a:r>
            <a:r>
              <a:rPr altLang="zh-CN" baseline="0" b="1" cap="none" sz="3600" i="0" kern="0" lang="en-US" spc="5" strike="noStrike" u="none">
                <a:solidFill>
                  <a:schemeClr val="tx1"/>
                </a:solidFill>
                <a:latin typeface="Times New Roman" pitchFamily="18" charset="0"/>
                <a:ea typeface="宋体" charset="0"/>
                <a:cs typeface="Times New Roman" pitchFamily="18" charset="0"/>
              </a:rPr>
              <a:t> </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r>
              <a:rPr altLang="zh-CN" baseline="0" b="1" cap="none" sz="3600" i="0" kern="0" lang="en-US" spc="-34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5" strike="noStrike" u="none">
                <a:solidFill>
                  <a:schemeClr val="tx1"/>
                </a:solidFill>
                <a:latin typeface="Times New Roman" pitchFamily="18" charset="0"/>
                <a:ea typeface="宋体" charset="0"/>
                <a:cs typeface="Times New Roman" pitchFamily="18" charset="0"/>
              </a:rPr>
              <a:t>N</a:t>
            </a:r>
            <a:r>
              <a:rPr altLang="zh-CN" baseline="0" b="1" cap="none" sz="3600" i="0" kern="0" lang="en-US" spc="0" strike="noStrike" u="none">
                <a:solidFill>
                  <a:schemeClr val="tx1"/>
                </a:solidFill>
                <a:latin typeface="Times New Roman" pitchFamily="18" charset="0"/>
                <a:ea typeface="宋体" charset="0"/>
                <a:cs typeface="Times New Roman" pitchFamily="18" charset="0"/>
              </a:rPr>
              <a:t>D</a:t>
            </a:r>
            <a:r>
              <a:rPr altLang="zh-CN" baseline="0" b="1" cap="none" sz="3600" i="0" kern="0" lang="en-US" spc="3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0" strike="noStrike" u="none">
                <a:solidFill>
                  <a:schemeClr val="tx1"/>
                </a:solidFill>
                <a:latin typeface="Times New Roman" pitchFamily="18" charset="0"/>
                <a:ea typeface="宋体" charset="0"/>
                <a:cs typeface="Times New Roman" pitchFamily="18" charset="0"/>
              </a:rPr>
              <a:t>S</a:t>
            </a:r>
            <a:r>
              <a:rPr altLang="zh-CN" baseline="0" b="1" cap="none" sz="3600" i="0" kern="0" lang="en-US" spc="60" strike="noStrike" u="none">
                <a:solidFill>
                  <a:schemeClr val="tx1"/>
                </a:solidFill>
                <a:latin typeface="Times New Roman" pitchFamily="18" charset="0"/>
                <a:ea typeface="宋体" charset="0"/>
                <a:cs typeface="Times New Roman" pitchFamily="18" charset="0"/>
              </a:rPr>
              <a:t> </a:t>
            </a:r>
            <a:r>
              <a:rPr altLang="zh-CN" baseline="0" b="1" cap="none" sz="3600" i="0" kern="0" lang="en-US" spc="-295" strike="noStrike" u="none">
                <a:solidFill>
                  <a:schemeClr val="tx1"/>
                </a:solidFill>
                <a:latin typeface="Times New Roman" pitchFamily="18" charset="0"/>
                <a:ea typeface="宋体" charset="0"/>
                <a:cs typeface="Times New Roman" pitchFamily="18" charset="0"/>
              </a:rPr>
              <a:t>V</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0" strike="noStrike" u="none">
                <a:solidFill>
                  <a:schemeClr val="tx1"/>
                </a:solidFill>
                <a:latin typeface="Times New Roman" pitchFamily="18" charset="0"/>
                <a:ea typeface="宋体" charset="0"/>
                <a:cs typeface="Times New Roman" pitchFamily="18" charset="0"/>
              </a:rPr>
              <a:t>E</a:t>
            </a:r>
            <a:r>
              <a:rPr altLang="zh-CN" baseline="0" b="1" cap="none" sz="3600" i="0" kern="0" lang="en-US" spc="-65" strike="noStrike" u="none">
                <a:solidFill>
                  <a:schemeClr val="tx1"/>
                </a:solidFill>
                <a:latin typeface="Times New Roman" pitchFamily="18" charset="0"/>
                <a:ea typeface="宋体" charset="0"/>
                <a:cs typeface="Times New Roman" pitchFamily="18" charset="0"/>
              </a:rPr>
              <a:t> </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30" strike="noStrike" u="none">
                <a:solidFill>
                  <a:schemeClr val="tx1"/>
                </a:solidFill>
                <a:latin typeface="Times New Roman" pitchFamily="18" charset="0"/>
                <a:ea typeface="宋体" charset="0"/>
                <a:cs typeface="Times New Roman" pitchFamily="18" charset="0"/>
              </a:rPr>
              <a:t>R</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endParaRPr altLang="en-US" baseline="0" b="1" cap="none" sz="3600" i="0" kern="0" lang="zh-CN" spc="0" strike="noStrike" u="none">
              <a:solidFill>
                <a:schemeClr val="tx1"/>
              </a:solidFill>
              <a:latin typeface="Times New Roman" pitchFamily="18" charset="0"/>
              <a:ea typeface="宋体" charset="0"/>
              <a:cs typeface="Times New Roman" pitchFamily="18"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155950" y="2413000"/>
            <a:ext cx="7717156" cy="32918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Conditonal Formatting</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Sort &amp; Filter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Remove the BlankValues.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Pivot Table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Formulas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IFS (To get the Feedback of Rating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Graphs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(Area Chart ) - FINAL REPORT on Employee Performance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Dataset Description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06" name="矩形"/>
          <p:cNvSpPr/>
          <p:nvPr/>
        </p:nvSpPr>
        <p:spPr>
          <a:xfrm>
            <a:off x="801370" y="1835150"/>
            <a:ext cx="9761856" cy="3647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Dataset - IBM Edunet Portal.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Features - 29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status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type - Text values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Location code - Numerical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Job function description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Gender code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Performance score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Current employee rating  - Numerical 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Feedback - Text values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685"/>
            <a:ext cx="1022857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imes New Roman" pitchFamily="18" charset="0"/>
                <a:ea typeface="宋体" charset="0"/>
                <a:cs typeface="Times New Roman" pitchFamily="18" charset="0"/>
              </a:rPr>
              <a:t>THE</a:t>
            </a:r>
            <a:r>
              <a:rPr altLang="zh-CN" baseline="0" b="1" cap="none" sz="4250" i="0" kern="0" lang="en-US" spc="20"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WOW"</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IN</a:t>
            </a:r>
            <a:r>
              <a:rPr altLang="zh-CN" baseline="0" b="1" cap="none" sz="4250" i="0" kern="0" lang="en-US" spc="-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5" strike="noStrike" u="none">
                <a:solidFill>
                  <a:schemeClr val="tx1"/>
                </a:solidFill>
                <a:latin typeface="Times New Roman" pitchFamily="18" charset="0"/>
                <a:ea typeface="宋体" charset="0"/>
                <a:cs typeface="Times New Roman" pitchFamily="18" charset="0"/>
              </a:rPr>
              <a:t>OUR</a:t>
            </a:r>
            <a:r>
              <a:rPr altLang="zh-CN" baseline="0" b="1" cap="none" sz="4250" i="0" kern="0" lang="en-US" spc="-10" strike="noStrike" u="none">
                <a:solidFill>
                  <a:schemeClr val="tx1"/>
                </a:solidFill>
                <a:latin typeface="Times New Roman" pitchFamily="18" charset="0"/>
                <a:ea typeface="宋体" charset="0"/>
                <a:cs typeface="Times New Roman" pitchFamily="18" charset="0"/>
              </a:rPr>
              <a: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SOLUTION</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17" name="矩形"/>
          <p:cNvSpPr/>
          <p:nvPr/>
        </p:nvSpPr>
        <p:spPr>
          <a:xfrm>
            <a:off x="2889250" y="2891155"/>
            <a:ext cx="6827520" cy="1909445"/>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New Formula Used : IFS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YUKSHI M</cp:lastModifiedBy>
  <dcterms:created xsi:type="dcterms:W3CDTF">2024-03-29T04:07:00Z</dcterms:created>
  <dcterms:modified xsi:type="dcterms:W3CDTF">2024-09-11T04:54:04Z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bdc7c12a66934d3ab29e82acd1a5b6c4</vt:lpwstr>
  </property>
  <property fmtid="{D5CDD505-2E9C-101B-9397-08002B2CF9AE}" pid="5" name="KSOProductBuildVer">
    <vt:lpwstr>1033-12.2.0.17562</vt:lpwstr>
  </property>
</Properties>
</file>