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2788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63247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87327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07672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84860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99102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1958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22078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53276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946728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26313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5804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1627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000588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6651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Dinesh Kumar .D</a:t>
            </a:r>
            <a:endParaRPr lang="en-US" altLang="zh-CN" sz="4400" b="0" i="0" u="none" strike="noStrike" kern="0" cap="none" spc="15"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46474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7801405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17619956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4" cy="3419475"/>
          </a:xfrm>
          <a:prstGeom prst="rect"/>
          <a:noFill/>
          <a:ln w="12700" cmpd="sng" cap="flat">
            <a:noFill/>
            <a:prstDash val="solid"/>
            <a:miter/>
          </a:ln>
        </p:spPr>
      </p:pic>
    </p:spTree>
    <p:extLst>
      <p:ext uri="{BB962C8B-B14F-4D97-AF65-F5344CB8AC3E}">
        <p14:creationId xmlns:p14="http://schemas.microsoft.com/office/powerpoint/2010/main" val="214395965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27771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2996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181395857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4"/>
          </a:xfrm>
          <a:prstGeom prst="rect"/>
          <a:noFill/>
          <a:ln w="12700" cmpd="sng" cap="flat">
            <a:noFill/>
            <a:prstDash val="solid"/>
            <a:miter/>
          </a:ln>
        </p:spPr>
      </p:pic>
    </p:spTree>
    <p:extLst>
      <p:ext uri="{BB962C8B-B14F-4D97-AF65-F5344CB8AC3E}">
        <p14:creationId xmlns:p14="http://schemas.microsoft.com/office/powerpoint/2010/main" val="171238672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2939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613153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800"/>
            <a:ext cx="2762248" cy="3257550"/>
            <a:chOff x="8991600" y="2971800"/>
            <a:chExt cx="2762248" cy="3257550"/>
          </a:xfrm>
        </p:grpSpPr>
        <p:sp>
          <p:nvSpPr>
            <p:cNvPr id="180"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Tree>
    <p:extLst>
      <p:ext uri="{BB962C8B-B14F-4D97-AF65-F5344CB8AC3E}">
        <p14:creationId xmlns:p14="http://schemas.microsoft.com/office/powerpoint/2010/main" val="1153389292"/>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593128114"/>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39025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flipH="1" rot="21600000">
            <a:off x="0" y="-4"/>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5" cy="6858466"/>
            <a:chOff x="7448612" y="0"/>
            <a:chExt cx="4743795" cy="6858466"/>
          </a:xfrm>
        </p:grpSpPr>
        <p:sp>
          <p:nvSpPr>
            <p:cNvPr id="5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212" name="文本框"/>
          <p:cNvSpPr txBox="1">
            <a:spLocks/>
          </p:cNvSpPr>
          <p:nvPr/>
        </p:nvSpPr>
        <p:spPr>
          <a:xfrm rot="0">
            <a:off x="5414653" y="2749961"/>
            <a:ext cx="1371579"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64054731"/>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800"/>
            <a:ext cx="2762248" cy="3257550"/>
            <a:chOff x="8991600" y="2971800"/>
            <a:chExt cx="2762248" cy="3257550"/>
          </a:xfrm>
        </p:grpSpPr>
        <p:sp>
          <p:nvSpPr>
            <p:cNvPr id="190"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Tree>
    <p:extLst>
      <p:ext uri="{BB962C8B-B14F-4D97-AF65-F5344CB8AC3E}">
        <p14:creationId xmlns:p14="http://schemas.microsoft.com/office/powerpoint/2010/main" val="212353846"/>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722289"/>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800"/>
            <a:ext cx="2762248" cy="3257550"/>
            <a:chOff x="8991600" y="2971800"/>
            <a:chExt cx="2762248" cy="3257550"/>
          </a:xfrm>
        </p:grpSpPr>
        <p:sp>
          <p:nvSpPr>
            <p:cNvPr id="197"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6458643"/>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1599204248"/>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4"/>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163392676"/>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3"/>
          </a:xfrm>
          <a:prstGeom prst="rect"/>
          <a:noFill/>
          <a:ln w="12700" cmpd="sng" cap="flat">
            <a:noFill/>
            <a:prstDash val="solid"/>
            <a:miter/>
          </a:ln>
        </p:spPr>
      </p:pic>
    </p:spTree>
    <p:extLst>
      <p:ext uri="{BB962C8B-B14F-4D97-AF65-F5344CB8AC3E}">
        <p14:creationId xmlns:p14="http://schemas.microsoft.com/office/powerpoint/2010/main" val="2033300716"/>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33710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5" cy="6858466"/>
            <a:chOff x="7448612" y="0"/>
            <a:chExt cx="4743795" cy="6858466"/>
          </a:xfrm>
        </p:grpSpPr>
        <p:sp>
          <p:nvSpPr>
            <p:cNvPr id="7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3" name="组合"/>
          <p:cNvGrpSpPr>
            <a:grpSpLocks/>
          </p:cNvGrpSpPr>
          <p:nvPr/>
        </p:nvGrpSpPr>
        <p:grpSpPr>
          <a:xfrm>
            <a:off x="47625" y="3819523"/>
            <a:ext cx="4124324" cy="3009897"/>
            <a:chOff x="47625" y="3819523"/>
            <a:chExt cx="4124324" cy="3009897"/>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3552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800"/>
            <a:ext cx="2762248" cy="3257550"/>
            <a:chOff x="8991600" y="2971800"/>
            <a:chExt cx="2762248" cy="3257550"/>
          </a:xfrm>
        </p:grpSpPr>
        <p:sp>
          <p:nvSpPr>
            <p:cNvPr id="96"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846662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8"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6616376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4574290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6054452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16789086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10756044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2024-04-03T04:58:42Z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